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305" r:id="rId2"/>
    <p:sldId id="318" r:id="rId3"/>
    <p:sldId id="282" r:id="rId4"/>
    <p:sldId id="292" r:id="rId5"/>
    <p:sldId id="321" r:id="rId6"/>
  </p:sldIdLst>
  <p:sldSz cx="16256000" cy="9144000"/>
  <p:notesSz cx="6797675" cy="987266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3C"/>
    <a:srgbClr val="82A968"/>
    <a:srgbClr val="6EA474"/>
    <a:srgbClr val="42AA1E"/>
    <a:srgbClr val="FAE331"/>
    <a:srgbClr val="DDC2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96"/>
  </p:normalViewPr>
  <p:slideViewPr>
    <p:cSldViewPr snapToGrid="0">
      <p:cViewPr varScale="1">
        <p:scale>
          <a:sx n="65" d="100"/>
          <a:sy n="65" d="100"/>
        </p:scale>
        <p:origin x="48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body" sz="quarter" idx="1"/>
          </p:nvPr>
        </p:nvSpPr>
        <p:spPr>
          <a:xfrm>
            <a:off x="906357" y="4689515"/>
            <a:ext cx="4984962" cy="444269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Image"/>
          <p:cNvSpPr>
            <a:spLocks noGrp="1"/>
          </p:cNvSpPr>
          <p:nvPr>
            <p:ph type="pic" idx="21"/>
          </p:nvPr>
        </p:nvSpPr>
        <p:spPr>
          <a:xfrm>
            <a:off x="4154287" y="575468"/>
            <a:ext cx="11626456" cy="775097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xfrm>
            <a:off x="2924967" y="595312"/>
            <a:ext cx="5000628" cy="3738565"/>
          </a:xfrm>
          <a:prstGeom prst="rect">
            <a:avLst/>
          </a:prstGeom>
        </p:spPr>
        <p:txBody>
          <a:bodyPr anchor="b"/>
          <a:lstStyle>
            <a:lvl1pPr>
              <a:defRPr sz="5600"/>
            </a:lvl1pPr>
          </a:lstStyle>
          <a:p>
            <a:r>
              <a:t>Title Text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924967" y="4429125"/>
            <a:ext cx="5000628" cy="385762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5" name="Body Level One…"/>
          <p:cNvSpPr txBox="1">
            <a:spLocks noGrp="1"/>
          </p:cNvSpPr>
          <p:nvPr>
            <p:ph type="body" idx="1"/>
          </p:nvPr>
        </p:nvSpPr>
        <p:spPr>
          <a:xfrm>
            <a:off x="2924967" y="2428874"/>
            <a:ext cx="10406066" cy="589359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Image"/>
          <p:cNvSpPr>
            <a:spLocks noGrp="1"/>
          </p:cNvSpPr>
          <p:nvPr>
            <p:ph type="pic" sz="half" idx="21"/>
          </p:nvPr>
        </p:nvSpPr>
        <p:spPr>
          <a:xfrm>
            <a:off x="5862835" y="2424905"/>
            <a:ext cx="8840394" cy="589359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924967" y="2428874"/>
            <a:ext cx="5000628" cy="5893595"/>
          </a:xfrm>
          <a:prstGeom prst="rect">
            <a:avLst/>
          </a:prstGeom>
        </p:spPr>
        <p:txBody>
          <a:bodyPr/>
          <a:lstStyle>
            <a:lvl1pPr marL="293913" indent="-293913">
              <a:spcBef>
                <a:spcPts val="3000"/>
              </a:spcBef>
              <a:defRPr sz="2400"/>
            </a:lvl1pPr>
            <a:lvl2pPr marL="636813" indent="-293913">
              <a:spcBef>
                <a:spcPts val="3000"/>
              </a:spcBef>
              <a:defRPr sz="2400"/>
            </a:lvl2pPr>
            <a:lvl3pPr marL="979714" indent="-293913">
              <a:spcBef>
                <a:spcPts val="3000"/>
              </a:spcBef>
              <a:defRPr sz="2400"/>
            </a:lvl3pPr>
            <a:lvl4pPr marL="1322614" indent="-293914">
              <a:spcBef>
                <a:spcPts val="3000"/>
              </a:spcBef>
              <a:defRPr sz="2400"/>
            </a:lvl4pPr>
            <a:lvl5pPr marL="1665514" indent="-293914">
              <a:spcBef>
                <a:spcPts val="3000"/>
              </a:spcBef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986115" y="8715375"/>
            <a:ext cx="277420" cy="27305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2924967" y="1190624"/>
            <a:ext cx="10406066" cy="676275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Image"/>
          <p:cNvSpPr>
            <a:spLocks noGrp="1"/>
          </p:cNvSpPr>
          <p:nvPr>
            <p:ph type="pic" sz="quarter" idx="21"/>
          </p:nvPr>
        </p:nvSpPr>
        <p:spPr>
          <a:xfrm>
            <a:off x="8294686" y="4714875"/>
            <a:ext cx="5676328" cy="37861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2" name="Image"/>
          <p:cNvSpPr>
            <a:spLocks noGrp="1"/>
          </p:cNvSpPr>
          <p:nvPr>
            <p:ph type="pic" sz="quarter" idx="22"/>
          </p:nvPr>
        </p:nvSpPr>
        <p:spPr>
          <a:xfrm>
            <a:off x="8128000" y="833437"/>
            <a:ext cx="5500688" cy="366712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3" name="Image"/>
          <p:cNvSpPr>
            <a:spLocks noGrp="1"/>
          </p:cNvSpPr>
          <p:nvPr>
            <p:ph type="pic" idx="23"/>
          </p:nvPr>
        </p:nvSpPr>
        <p:spPr>
          <a:xfrm>
            <a:off x="-194470" y="833437"/>
            <a:ext cx="11233548" cy="748903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222624" y="5965030"/>
            <a:ext cx="9810753" cy="43180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000" i="1"/>
            </a:lvl1pPr>
            <a:lvl2pPr marL="722312" indent="-277812" algn="ctr">
              <a:spcBef>
                <a:spcPts val="0"/>
              </a:spcBef>
              <a:defRPr sz="2000" i="1"/>
            </a:lvl2pPr>
            <a:lvl3pPr marL="1166812" indent="-277812" algn="ctr">
              <a:spcBef>
                <a:spcPts val="0"/>
              </a:spcBef>
              <a:defRPr sz="2000" i="1"/>
            </a:lvl3pPr>
            <a:lvl4pPr marL="1611312" indent="-277812" algn="ctr">
              <a:spcBef>
                <a:spcPts val="0"/>
              </a:spcBef>
              <a:defRPr sz="2000" i="1"/>
            </a:lvl4pPr>
            <a:lvl5pPr marL="2055812" indent="-277812" algn="ctr">
              <a:spcBef>
                <a:spcPts val="0"/>
              </a:spcBef>
              <a:defRPr sz="200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" name="“Type a quote here.”"/>
          <p:cNvSpPr txBox="1">
            <a:spLocks noGrp="1"/>
          </p:cNvSpPr>
          <p:nvPr>
            <p:ph type="body" sz="quarter" idx="21"/>
          </p:nvPr>
        </p:nvSpPr>
        <p:spPr>
          <a:xfrm>
            <a:off x="3222623" y="4000498"/>
            <a:ext cx="9810754" cy="571503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Image"/>
          <p:cNvSpPr>
            <a:spLocks noGrp="1"/>
          </p:cNvSpPr>
          <p:nvPr>
            <p:ph type="pic" idx="21"/>
          </p:nvPr>
        </p:nvSpPr>
        <p:spPr>
          <a:xfrm>
            <a:off x="1141512" y="-2"/>
            <a:ext cx="13972977" cy="93225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924967" y="238124"/>
            <a:ext cx="10406066" cy="202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7625" tIns="47625" rIns="47625" bIns="47625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073444" y="2641600"/>
            <a:ext cx="6366935" cy="650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7625" tIns="47625" rIns="47625" bIns="47625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986115" y="8715375"/>
            <a:ext cx="277420" cy="281330"/>
          </a:xfrm>
          <a:prstGeom prst="rect">
            <a:avLst/>
          </a:prstGeom>
          <a:ln w="12700">
            <a:miter lim="400000"/>
          </a:ln>
        </p:spPr>
        <p:txBody>
          <a:bodyPr wrap="none" lIns="47625" tIns="47625" rIns="47625" bIns="47625">
            <a:spAutoFit/>
          </a:bodyPr>
          <a:lstStyle>
            <a:lvl1pPr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ransition spd="med"/>
  <p:txStyles>
    <p:titleStyle>
      <a:lvl1pPr marL="0" marR="0" indent="0" algn="ctr" defTabSz="5476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5476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5476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5476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5476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5476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5476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5476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5476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388936" marR="0" indent="-388936" algn="l" defTabSz="547687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145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833437" marR="0" indent="-388937" algn="l" defTabSz="547687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145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277937" marR="0" indent="-388937" algn="l" defTabSz="547687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145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1722436" marR="0" indent="-388937" algn="l" defTabSz="547687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145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2166936" marR="0" indent="-388936" algn="l" defTabSz="547687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145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2611436" marR="0" indent="-388936" algn="l" defTabSz="547687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145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3055936" marR="0" indent="-388936" algn="l" defTabSz="547687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145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3500437" marR="0" indent="-388936" algn="l" defTabSz="547687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145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3944937" marR="0" indent="-388937" algn="l" defTabSz="547687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145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476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5476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5476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5476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5476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5476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5476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5476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5476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UNIVERSITATEA DE ŞTIINŢE AGRONOMICE ŞI MEDICINĂ VETERINARĂ DIN BUCUREŞTI"/>
          <p:cNvSpPr txBox="1"/>
          <p:nvPr/>
        </p:nvSpPr>
        <p:spPr>
          <a:xfrm>
            <a:off x="2049210" y="934279"/>
            <a:ext cx="2349228" cy="901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/>
          <a:p>
            <a:pPr marL="0" marR="0" lvl="0" indent="0" algn="l" defTabSz="12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300" spc="90">
                <a:solidFill>
                  <a:srgbClr val="67A07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kumimoji="0" sz="1300" b="0" i="0" u="none" strike="noStrike" kern="0" cap="none" spc="73" normalizeH="0" baseline="0" noProof="0" dirty="0">
                <a:ln>
                  <a:noFill/>
                </a:ln>
                <a:solidFill>
                  <a:srgbClr val="67A079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U</a:t>
            </a:r>
            <a:r>
              <a:rPr kumimoji="0" sz="1300" b="0" i="0" u="none" strike="noStrike" kern="0" cap="none" spc="90" normalizeH="0" baseline="0" noProof="0" dirty="0">
                <a:ln>
                  <a:noFill/>
                </a:ln>
                <a:solidFill>
                  <a:srgbClr val="67A079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NIVERSITATEA </a:t>
            </a:r>
            <a:r>
              <a:rPr kumimoji="0" sz="1300" b="0" i="0" u="none" strike="noStrike" kern="0" cap="none" spc="73" normalizeH="0" baseline="0" noProof="0" dirty="0">
                <a:ln>
                  <a:noFill/>
                </a:ln>
                <a:solidFill>
                  <a:srgbClr val="67A079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D</a:t>
            </a:r>
            <a:r>
              <a:rPr kumimoji="0" sz="1300" b="0" i="0" u="none" strike="noStrike" kern="0" cap="none" spc="90" normalizeH="0" baseline="0" noProof="0" dirty="0">
                <a:ln>
                  <a:noFill/>
                </a:ln>
                <a:solidFill>
                  <a:srgbClr val="67A079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E </a:t>
            </a:r>
            <a:r>
              <a:rPr kumimoji="0" sz="1300" b="0" i="0" u="none" strike="noStrike" kern="0" cap="none" spc="73" normalizeH="0" baseline="0" noProof="0" dirty="0">
                <a:ln>
                  <a:noFill/>
                </a:ln>
                <a:solidFill>
                  <a:srgbClr val="67A079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Ş</a:t>
            </a:r>
            <a:r>
              <a:rPr kumimoji="0" sz="1300" b="0" i="0" u="none" strike="noStrike" kern="0" cap="none" spc="90" normalizeH="0" baseline="0" noProof="0" dirty="0">
                <a:ln>
                  <a:noFill/>
                </a:ln>
                <a:solidFill>
                  <a:srgbClr val="67A079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TIINŢE </a:t>
            </a:r>
            <a:r>
              <a:rPr kumimoji="0" sz="1300" b="0" i="0" u="none" strike="noStrike" kern="0" cap="none" spc="73" normalizeH="0" baseline="0" noProof="0" dirty="0">
                <a:ln>
                  <a:noFill/>
                </a:ln>
                <a:solidFill>
                  <a:srgbClr val="67A079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A</a:t>
            </a:r>
            <a:r>
              <a:rPr kumimoji="0" sz="1300" b="0" i="0" u="none" strike="noStrike" kern="0" cap="none" spc="90" normalizeH="0" baseline="0" noProof="0" dirty="0">
                <a:ln>
                  <a:noFill/>
                </a:ln>
                <a:solidFill>
                  <a:srgbClr val="67A079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GRONOMICE </a:t>
            </a:r>
            <a:r>
              <a:rPr kumimoji="0" sz="1300" b="0" i="0" u="none" strike="noStrike" kern="0" cap="none" spc="73" normalizeH="0" baseline="0" noProof="0" dirty="0">
                <a:ln>
                  <a:noFill/>
                </a:ln>
                <a:solidFill>
                  <a:srgbClr val="67A079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Ş</a:t>
            </a:r>
            <a:r>
              <a:rPr kumimoji="0" sz="1300" b="0" i="0" u="none" strike="noStrike" kern="0" cap="none" spc="90" normalizeH="0" baseline="0" noProof="0" dirty="0">
                <a:ln>
                  <a:noFill/>
                </a:ln>
                <a:solidFill>
                  <a:srgbClr val="67A079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I </a:t>
            </a:r>
            <a:r>
              <a:rPr kumimoji="0" sz="1300" b="0" i="0" u="none" strike="noStrike" kern="0" cap="none" spc="73" normalizeH="0" baseline="0" noProof="0" dirty="0">
                <a:ln>
                  <a:noFill/>
                </a:ln>
                <a:solidFill>
                  <a:srgbClr val="67A079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M</a:t>
            </a:r>
            <a:r>
              <a:rPr kumimoji="0" sz="1300" b="0" i="0" u="none" strike="noStrike" kern="0" cap="none" spc="90" normalizeH="0" baseline="0" noProof="0" dirty="0">
                <a:ln>
                  <a:noFill/>
                </a:ln>
                <a:solidFill>
                  <a:srgbClr val="67A079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EDICINĂ </a:t>
            </a:r>
            <a:r>
              <a:rPr kumimoji="0" sz="1300" b="0" i="0" u="none" strike="noStrike" kern="0" cap="none" spc="73" normalizeH="0" baseline="0" noProof="0" dirty="0">
                <a:ln>
                  <a:noFill/>
                </a:ln>
                <a:solidFill>
                  <a:srgbClr val="67A079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V</a:t>
            </a:r>
            <a:r>
              <a:rPr kumimoji="0" sz="1300" b="0" i="0" u="none" strike="noStrike" kern="0" cap="none" spc="90" normalizeH="0" baseline="0" noProof="0" dirty="0">
                <a:ln>
                  <a:noFill/>
                </a:ln>
                <a:solidFill>
                  <a:srgbClr val="67A079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ETERINARĂ </a:t>
            </a:r>
            <a:r>
              <a:rPr kumimoji="0" sz="1300" b="0" i="0" u="none" strike="noStrike" kern="0" cap="none" spc="73" normalizeH="0" baseline="0" noProof="0" dirty="0">
                <a:ln>
                  <a:noFill/>
                </a:ln>
                <a:solidFill>
                  <a:srgbClr val="67A079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D</a:t>
            </a:r>
            <a:r>
              <a:rPr kumimoji="0" sz="1300" b="0" i="0" u="none" strike="noStrike" kern="0" cap="none" spc="90" normalizeH="0" baseline="0" noProof="0" dirty="0">
                <a:ln>
                  <a:noFill/>
                </a:ln>
                <a:solidFill>
                  <a:srgbClr val="67A079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IN </a:t>
            </a:r>
            <a:r>
              <a:rPr kumimoji="0" sz="1300" b="0" i="0" u="none" strike="noStrike" kern="0" cap="none" spc="73" normalizeH="0" baseline="0" noProof="0" dirty="0">
                <a:ln>
                  <a:noFill/>
                </a:ln>
                <a:solidFill>
                  <a:srgbClr val="67A079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B</a:t>
            </a:r>
            <a:r>
              <a:rPr kumimoji="0" sz="1300" b="0" i="0" u="none" strike="noStrike" kern="0" cap="none" spc="90" normalizeH="0" baseline="0" noProof="0" dirty="0">
                <a:ln>
                  <a:noFill/>
                </a:ln>
                <a:solidFill>
                  <a:srgbClr val="67A079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UCUREŞTI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9F2D18-A2C1-4E98-9C95-DED4920BF2CE}"/>
              </a:ext>
            </a:extLst>
          </p:cNvPr>
          <p:cNvSpPr/>
          <p:nvPr/>
        </p:nvSpPr>
        <p:spPr>
          <a:xfrm>
            <a:off x="684743" y="2191082"/>
            <a:ext cx="1354121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9263" algn="l"/>
                <a:tab pos="987425" algn="l"/>
                <a:tab pos="1436688" algn="l"/>
              </a:tabLst>
              <a:defRPr/>
            </a:pPr>
            <a:endParaRPr kumimoji="0" lang="ro-RO" sz="34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Poppins ExtraLight"/>
              <a:ea typeface="+mn-ea"/>
              <a:cs typeface="Helvetica"/>
              <a:sym typeface="Helvetica Neue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9263" algn="l"/>
                <a:tab pos="987425" algn="l"/>
                <a:tab pos="1436688" algn="l"/>
              </a:tabLst>
              <a:defRPr/>
            </a:pPr>
            <a:endParaRPr kumimoji="0" lang="ro-RO" sz="34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Poppins ExtraLight"/>
              <a:ea typeface="+mn-ea"/>
              <a:cs typeface="Helvetica"/>
              <a:sym typeface="Helvetica Neue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9263" algn="l"/>
                <a:tab pos="987425" algn="l"/>
                <a:tab pos="1436688" algn="l"/>
              </a:tabLst>
              <a:defRPr/>
            </a:pP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Poppins ExtraLight"/>
              <a:ea typeface="+mn-ea"/>
              <a:cs typeface="Helvetica"/>
              <a:sym typeface="Helvetica Neue Medium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AF14917B-2B46-48A2-A7C7-5F3C8D1E1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3063" y="590637"/>
            <a:ext cx="895056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o-RO" alt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FACULTATEA DE BIOTEHNOLOGII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o-RO" alt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Simpozionul Național Studențesc</a:t>
            </a:r>
            <a:r>
              <a:rPr lang="en-US" alt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o-RO" altLang="en-US" sz="2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o-RO" alt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”BIOTEHNOLOGIILE – PREZENT ȘI VIITOR”</a:t>
            </a:r>
            <a:r>
              <a:rPr lang="en-US" alt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Edi</a:t>
            </a:r>
            <a:r>
              <a:rPr lang="ro-RO" alt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ț</a:t>
            </a:r>
            <a:r>
              <a:rPr lang="en-US" alt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</a:t>
            </a:r>
            <a:r>
              <a:rPr lang="en-US" alt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altLang="en-US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XI-a</a:t>
            </a:r>
            <a:r>
              <a:rPr lang="en-US" alt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 </a:t>
            </a:r>
            <a:r>
              <a:rPr lang="en-US" alt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iunie</a:t>
            </a:r>
            <a:r>
              <a:rPr lang="en-US" alt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</a:t>
            </a:r>
            <a:r>
              <a:rPr lang="ro-RO" altLang="en-US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422" y="780278"/>
            <a:ext cx="1606062" cy="141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9668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UNIVERSITATEA DE ŞTIINŢE AGRONOMICE ŞI MEDICINĂ VETERINARĂ DIN BUCUREŞTI"/>
          <p:cNvSpPr txBox="1"/>
          <p:nvPr/>
        </p:nvSpPr>
        <p:spPr>
          <a:xfrm>
            <a:off x="2049210" y="934279"/>
            <a:ext cx="2349228" cy="901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/>
          <a:p>
            <a: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300" spc="90">
                <a:solidFill>
                  <a:srgbClr val="67A07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pc="73" dirty="0"/>
              <a:t>U</a:t>
            </a:r>
            <a:r>
              <a:rPr dirty="0"/>
              <a:t>NIVERSITATEA </a:t>
            </a:r>
            <a:r>
              <a:rPr spc="73" dirty="0"/>
              <a:t>D</a:t>
            </a:r>
            <a:r>
              <a:rPr dirty="0"/>
              <a:t>E </a:t>
            </a:r>
            <a:r>
              <a:rPr spc="73" dirty="0"/>
              <a:t>Ş</a:t>
            </a:r>
            <a:r>
              <a:rPr dirty="0"/>
              <a:t>TIINŢE </a:t>
            </a:r>
            <a:r>
              <a:rPr spc="73" dirty="0"/>
              <a:t>A</a:t>
            </a:r>
            <a:r>
              <a:rPr dirty="0"/>
              <a:t>GRONOMICE </a:t>
            </a:r>
            <a:r>
              <a:rPr spc="73" dirty="0"/>
              <a:t>Ş</a:t>
            </a:r>
            <a:r>
              <a:rPr dirty="0"/>
              <a:t>I </a:t>
            </a:r>
            <a:r>
              <a:rPr spc="73" dirty="0"/>
              <a:t>M</a:t>
            </a:r>
            <a:r>
              <a:rPr dirty="0"/>
              <a:t>EDICINĂ </a:t>
            </a:r>
            <a:r>
              <a:rPr spc="73" dirty="0"/>
              <a:t>V</a:t>
            </a:r>
            <a:r>
              <a:rPr dirty="0"/>
              <a:t>ETERINARĂ </a:t>
            </a:r>
            <a:r>
              <a:rPr spc="73" dirty="0"/>
              <a:t>D</a:t>
            </a:r>
            <a:r>
              <a:rPr dirty="0"/>
              <a:t>IN </a:t>
            </a:r>
            <a:r>
              <a:rPr spc="73" dirty="0"/>
              <a:t>B</a:t>
            </a:r>
            <a:r>
              <a:rPr dirty="0"/>
              <a:t>UCUREŞTI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14917B-2B46-48A2-A7C7-5F3C8D1E1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3063" y="590637"/>
            <a:ext cx="895056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o-RO" alt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FACULTATEA DE BIOTEHNOLOGII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o-RO" alt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Simpozionul Național Studențesc</a:t>
            </a:r>
            <a:r>
              <a:rPr lang="en-US" alt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o-RO" altLang="en-US" sz="2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o-RO" alt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”BIOTEHNOLOGIILE – PREZENT ȘI VIITOR”</a:t>
            </a:r>
            <a:r>
              <a:rPr lang="en-US" alt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Edi</a:t>
            </a:r>
            <a:r>
              <a:rPr lang="ro-RO" alt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ț</a:t>
            </a:r>
            <a:r>
              <a:rPr lang="en-US" alt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</a:t>
            </a:r>
            <a:r>
              <a:rPr lang="en-US" alt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altLang="en-US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XI-a</a:t>
            </a:r>
            <a:r>
              <a:rPr lang="en-US" alt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 </a:t>
            </a:r>
            <a:r>
              <a:rPr lang="en-US" alt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iunie</a:t>
            </a:r>
            <a:r>
              <a:rPr lang="en-US" alt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</a:t>
            </a:r>
            <a:r>
              <a:rPr lang="ro-RO" altLang="en-US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422" y="780278"/>
            <a:ext cx="1606062" cy="141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009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UNIVERSITATEA DE ŞTIINŢE AGRONOMICE ŞI MEDICINĂ VETERINARĂ DIN BUCUREŞTI"/>
          <p:cNvSpPr txBox="1"/>
          <p:nvPr/>
        </p:nvSpPr>
        <p:spPr>
          <a:xfrm>
            <a:off x="2049210" y="934279"/>
            <a:ext cx="2349228" cy="901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/>
          <a:p>
            <a:pPr marL="0" marR="0" lvl="0" indent="0" algn="l" defTabSz="12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300" spc="90">
                <a:solidFill>
                  <a:srgbClr val="67A07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kumimoji="0" sz="1300" b="0" i="0" u="none" strike="noStrike" kern="0" cap="none" spc="73" normalizeH="0" baseline="0" noProof="0">
                <a:ln>
                  <a:noFill/>
                </a:ln>
                <a:solidFill>
                  <a:srgbClr val="67A079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U</a:t>
            </a:r>
            <a:r>
              <a:rPr kumimoji="0" sz="1300" b="0" i="0" u="none" strike="noStrike" kern="0" cap="none" spc="90" normalizeH="0" baseline="0" noProof="0">
                <a:ln>
                  <a:noFill/>
                </a:ln>
                <a:solidFill>
                  <a:srgbClr val="67A079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NIVERSITATEA </a:t>
            </a:r>
            <a:r>
              <a:rPr kumimoji="0" sz="1300" b="0" i="0" u="none" strike="noStrike" kern="0" cap="none" spc="73" normalizeH="0" baseline="0" noProof="0">
                <a:ln>
                  <a:noFill/>
                </a:ln>
                <a:solidFill>
                  <a:srgbClr val="67A079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D</a:t>
            </a:r>
            <a:r>
              <a:rPr kumimoji="0" sz="1300" b="0" i="0" u="none" strike="noStrike" kern="0" cap="none" spc="90" normalizeH="0" baseline="0" noProof="0">
                <a:ln>
                  <a:noFill/>
                </a:ln>
                <a:solidFill>
                  <a:srgbClr val="67A079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E </a:t>
            </a:r>
            <a:r>
              <a:rPr kumimoji="0" sz="1300" b="0" i="0" u="none" strike="noStrike" kern="0" cap="none" spc="73" normalizeH="0" baseline="0" noProof="0">
                <a:ln>
                  <a:noFill/>
                </a:ln>
                <a:solidFill>
                  <a:srgbClr val="67A079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Ş</a:t>
            </a:r>
            <a:r>
              <a:rPr kumimoji="0" sz="1300" b="0" i="0" u="none" strike="noStrike" kern="0" cap="none" spc="90" normalizeH="0" baseline="0" noProof="0">
                <a:ln>
                  <a:noFill/>
                </a:ln>
                <a:solidFill>
                  <a:srgbClr val="67A079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TIINŢE </a:t>
            </a:r>
            <a:r>
              <a:rPr kumimoji="0" sz="1300" b="0" i="0" u="none" strike="noStrike" kern="0" cap="none" spc="73" normalizeH="0" baseline="0" noProof="0">
                <a:ln>
                  <a:noFill/>
                </a:ln>
                <a:solidFill>
                  <a:srgbClr val="67A079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A</a:t>
            </a:r>
            <a:r>
              <a:rPr kumimoji="0" sz="1300" b="0" i="0" u="none" strike="noStrike" kern="0" cap="none" spc="90" normalizeH="0" baseline="0" noProof="0">
                <a:ln>
                  <a:noFill/>
                </a:ln>
                <a:solidFill>
                  <a:srgbClr val="67A079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GRONOMICE </a:t>
            </a:r>
            <a:r>
              <a:rPr kumimoji="0" sz="1300" b="0" i="0" u="none" strike="noStrike" kern="0" cap="none" spc="73" normalizeH="0" baseline="0" noProof="0">
                <a:ln>
                  <a:noFill/>
                </a:ln>
                <a:solidFill>
                  <a:srgbClr val="67A079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Ş</a:t>
            </a:r>
            <a:r>
              <a:rPr kumimoji="0" sz="1300" b="0" i="0" u="none" strike="noStrike" kern="0" cap="none" spc="90" normalizeH="0" baseline="0" noProof="0">
                <a:ln>
                  <a:noFill/>
                </a:ln>
                <a:solidFill>
                  <a:srgbClr val="67A079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I </a:t>
            </a:r>
            <a:r>
              <a:rPr kumimoji="0" sz="1300" b="0" i="0" u="none" strike="noStrike" kern="0" cap="none" spc="73" normalizeH="0" baseline="0" noProof="0">
                <a:ln>
                  <a:noFill/>
                </a:ln>
                <a:solidFill>
                  <a:srgbClr val="67A079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M</a:t>
            </a:r>
            <a:r>
              <a:rPr kumimoji="0" sz="1300" b="0" i="0" u="none" strike="noStrike" kern="0" cap="none" spc="90" normalizeH="0" baseline="0" noProof="0">
                <a:ln>
                  <a:noFill/>
                </a:ln>
                <a:solidFill>
                  <a:srgbClr val="67A079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EDICINĂ </a:t>
            </a:r>
            <a:r>
              <a:rPr kumimoji="0" sz="1300" b="0" i="0" u="none" strike="noStrike" kern="0" cap="none" spc="73" normalizeH="0" baseline="0" noProof="0">
                <a:ln>
                  <a:noFill/>
                </a:ln>
                <a:solidFill>
                  <a:srgbClr val="67A079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V</a:t>
            </a:r>
            <a:r>
              <a:rPr kumimoji="0" sz="1300" b="0" i="0" u="none" strike="noStrike" kern="0" cap="none" spc="90" normalizeH="0" baseline="0" noProof="0">
                <a:ln>
                  <a:noFill/>
                </a:ln>
                <a:solidFill>
                  <a:srgbClr val="67A079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ETERINARĂ </a:t>
            </a:r>
            <a:r>
              <a:rPr kumimoji="0" sz="1300" b="0" i="0" u="none" strike="noStrike" kern="0" cap="none" spc="73" normalizeH="0" baseline="0" noProof="0">
                <a:ln>
                  <a:noFill/>
                </a:ln>
                <a:solidFill>
                  <a:srgbClr val="67A079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D</a:t>
            </a:r>
            <a:r>
              <a:rPr kumimoji="0" sz="1300" b="0" i="0" u="none" strike="noStrike" kern="0" cap="none" spc="90" normalizeH="0" baseline="0" noProof="0">
                <a:ln>
                  <a:noFill/>
                </a:ln>
                <a:solidFill>
                  <a:srgbClr val="67A079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IN </a:t>
            </a:r>
            <a:r>
              <a:rPr kumimoji="0" sz="1300" b="0" i="0" u="none" strike="noStrike" kern="0" cap="none" spc="73" normalizeH="0" baseline="0" noProof="0">
                <a:ln>
                  <a:noFill/>
                </a:ln>
                <a:solidFill>
                  <a:srgbClr val="67A079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B</a:t>
            </a:r>
            <a:r>
              <a:rPr kumimoji="0" sz="1300" b="0" i="0" u="none" strike="noStrike" kern="0" cap="none" spc="90" normalizeH="0" baseline="0" noProof="0">
                <a:ln>
                  <a:noFill/>
                </a:ln>
                <a:solidFill>
                  <a:srgbClr val="67A079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UCUREŞTI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9F2D18-A2C1-4E98-9C95-DED4920BF2CE}"/>
              </a:ext>
            </a:extLst>
          </p:cNvPr>
          <p:cNvSpPr/>
          <p:nvPr/>
        </p:nvSpPr>
        <p:spPr>
          <a:xfrm>
            <a:off x="684743" y="2191082"/>
            <a:ext cx="1354121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9263" algn="l"/>
                <a:tab pos="987425" algn="l"/>
                <a:tab pos="1436688" algn="l"/>
              </a:tabLst>
              <a:defRPr/>
            </a:pPr>
            <a:endParaRPr kumimoji="0" lang="ro-RO" sz="34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Poppins ExtraLight"/>
              <a:ea typeface="+mn-ea"/>
              <a:cs typeface="Helvetica"/>
              <a:sym typeface="Helvetica Neue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9263" algn="l"/>
                <a:tab pos="987425" algn="l"/>
                <a:tab pos="1436688" algn="l"/>
              </a:tabLst>
              <a:defRPr/>
            </a:pPr>
            <a:endParaRPr kumimoji="0" lang="ro-RO" sz="34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Poppins ExtraLight"/>
              <a:ea typeface="+mn-ea"/>
              <a:cs typeface="Helvetica"/>
              <a:sym typeface="Helvetica Neue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9263" algn="l"/>
                <a:tab pos="987425" algn="l"/>
                <a:tab pos="1436688" algn="l"/>
              </a:tabLst>
              <a:defRPr/>
            </a:pP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Poppins ExtraLight"/>
              <a:ea typeface="+mn-ea"/>
              <a:cs typeface="Helvetica"/>
              <a:sym typeface="Helvetica Neue Medium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AF14917B-2B46-48A2-A7C7-5F3C8D1E1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3063" y="590637"/>
            <a:ext cx="895056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o-RO" alt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FACULTATEA DE BIOTEHNOLOGII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o-RO" alt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Simpozionul Național Studențesc</a:t>
            </a:r>
            <a:r>
              <a:rPr lang="en-US" alt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o-RO" altLang="en-US" sz="2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o-RO" alt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”BIOTEHNOLOGIILE – PREZENT ȘI VIITOR”</a:t>
            </a:r>
            <a:r>
              <a:rPr lang="en-US" alt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Edi</a:t>
            </a:r>
            <a:r>
              <a:rPr lang="ro-RO" alt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ț</a:t>
            </a:r>
            <a:r>
              <a:rPr lang="en-US" alt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</a:t>
            </a:r>
            <a:r>
              <a:rPr lang="en-US" alt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altLang="en-US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XI-a</a:t>
            </a:r>
            <a:r>
              <a:rPr lang="en-US" alt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 </a:t>
            </a:r>
            <a:r>
              <a:rPr lang="en-US" alt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iunie</a:t>
            </a:r>
            <a:r>
              <a:rPr lang="en-US" alt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</a:t>
            </a:r>
            <a:r>
              <a:rPr lang="ro-RO" altLang="en-US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422" y="780278"/>
            <a:ext cx="1606062" cy="141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39334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UNIVERSITATEA DE ŞTIINŢE AGRONOMICE ŞI MEDICINĂ VETERINARĂ DIN BUCUREŞTI"/>
          <p:cNvSpPr txBox="1"/>
          <p:nvPr/>
        </p:nvSpPr>
        <p:spPr>
          <a:xfrm>
            <a:off x="2049210" y="934279"/>
            <a:ext cx="2349228" cy="901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/>
          <a:p>
            <a:pPr marL="0" marR="0" lvl="0" indent="0" algn="l" defTabSz="12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300" spc="90">
                <a:solidFill>
                  <a:srgbClr val="67A07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kumimoji="0" sz="1300" b="0" i="0" u="none" strike="noStrike" kern="0" cap="none" spc="73" normalizeH="0" baseline="0" noProof="0">
                <a:ln>
                  <a:noFill/>
                </a:ln>
                <a:solidFill>
                  <a:srgbClr val="67A079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U</a:t>
            </a:r>
            <a:r>
              <a:rPr kumimoji="0" sz="1300" b="0" i="0" u="none" strike="noStrike" kern="0" cap="none" spc="90" normalizeH="0" baseline="0" noProof="0">
                <a:ln>
                  <a:noFill/>
                </a:ln>
                <a:solidFill>
                  <a:srgbClr val="67A079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NIVERSITATEA </a:t>
            </a:r>
            <a:r>
              <a:rPr kumimoji="0" sz="1300" b="0" i="0" u="none" strike="noStrike" kern="0" cap="none" spc="73" normalizeH="0" baseline="0" noProof="0">
                <a:ln>
                  <a:noFill/>
                </a:ln>
                <a:solidFill>
                  <a:srgbClr val="67A079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D</a:t>
            </a:r>
            <a:r>
              <a:rPr kumimoji="0" sz="1300" b="0" i="0" u="none" strike="noStrike" kern="0" cap="none" spc="90" normalizeH="0" baseline="0" noProof="0">
                <a:ln>
                  <a:noFill/>
                </a:ln>
                <a:solidFill>
                  <a:srgbClr val="67A079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E </a:t>
            </a:r>
            <a:r>
              <a:rPr kumimoji="0" sz="1300" b="0" i="0" u="none" strike="noStrike" kern="0" cap="none" spc="73" normalizeH="0" baseline="0" noProof="0">
                <a:ln>
                  <a:noFill/>
                </a:ln>
                <a:solidFill>
                  <a:srgbClr val="67A079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Ş</a:t>
            </a:r>
            <a:r>
              <a:rPr kumimoji="0" sz="1300" b="0" i="0" u="none" strike="noStrike" kern="0" cap="none" spc="90" normalizeH="0" baseline="0" noProof="0">
                <a:ln>
                  <a:noFill/>
                </a:ln>
                <a:solidFill>
                  <a:srgbClr val="67A079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TIINŢE </a:t>
            </a:r>
            <a:r>
              <a:rPr kumimoji="0" sz="1300" b="0" i="0" u="none" strike="noStrike" kern="0" cap="none" spc="73" normalizeH="0" baseline="0" noProof="0">
                <a:ln>
                  <a:noFill/>
                </a:ln>
                <a:solidFill>
                  <a:srgbClr val="67A079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A</a:t>
            </a:r>
            <a:r>
              <a:rPr kumimoji="0" sz="1300" b="0" i="0" u="none" strike="noStrike" kern="0" cap="none" spc="90" normalizeH="0" baseline="0" noProof="0">
                <a:ln>
                  <a:noFill/>
                </a:ln>
                <a:solidFill>
                  <a:srgbClr val="67A079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GRONOMICE </a:t>
            </a:r>
            <a:r>
              <a:rPr kumimoji="0" sz="1300" b="0" i="0" u="none" strike="noStrike" kern="0" cap="none" spc="73" normalizeH="0" baseline="0" noProof="0">
                <a:ln>
                  <a:noFill/>
                </a:ln>
                <a:solidFill>
                  <a:srgbClr val="67A079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Ş</a:t>
            </a:r>
            <a:r>
              <a:rPr kumimoji="0" sz="1300" b="0" i="0" u="none" strike="noStrike" kern="0" cap="none" spc="90" normalizeH="0" baseline="0" noProof="0">
                <a:ln>
                  <a:noFill/>
                </a:ln>
                <a:solidFill>
                  <a:srgbClr val="67A079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I </a:t>
            </a:r>
            <a:r>
              <a:rPr kumimoji="0" sz="1300" b="0" i="0" u="none" strike="noStrike" kern="0" cap="none" spc="73" normalizeH="0" baseline="0" noProof="0">
                <a:ln>
                  <a:noFill/>
                </a:ln>
                <a:solidFill>
                  <a:srgbClr val="67A079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M</a:t>
            </a:r>
            <a:r>
              <a:rPr kumimoji="0" sz="1300" b="0" i="0" u="none" strike="noStrike" kern="0" cap="none" spc="90" normalizeH="0" baseline="0" noProof="0">
                <a:ln>
                  <a:noFill/>
                </a:ln>
                <a:solidFill>
                  <a:srgbClr val="67A079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EDICINĂ </a:t>
            </a:r>
            <a:r>
              <a:rPr kumimoji="0" sz="1300" b="0" i="0" u="none" strike="noStrike" kern="0" cap="none" spc="73" normalizeH="0" baseline="0" noProof="0">
                <a:ln>
                  <a:noFill/>
                </a:ln>
                <a:solidFill>
                  <a:srgbClr val="67A079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V</a:t>
            </a:r>
            <a:r>
              <a:rPr kumimoji="0" sz="1300" b="0" i="0" u="none" strike="noStrike" kern="0" cap="none" spc="90" normalizeH="0" baseline="0" noProof="0">
                <a:ln>
                  <a:noFill/>
                </a:ln>
                <a:solidFill>
                  <a:srgbClr val="67A079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ETERINARĂ </a:t>
            </a:r>
            <a:r>
              <a:rPr kumimoji="0" sz="1300" b="0" i="0" u="none" strike="noStrike" kern="0" cap="none" spc="73" normalizeH="0" baseline="0" noProof="0">
                <a:ln>
                  <a:noFill/>
                </a:ln>
                <a:solidFill>
                  <a:srgbClr val="67A079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D</a:t>
            </a:r>
            <a:r>
              <a:rPr kumimoji="0" sz="1300" b="0" i="0" u="none" strike="noStrike" kern="0" cap="none" spc="90" normalizeH="0" baseline="0" noProof="0">
                <a:ln>
                  <a:noFill/>
                </a:ln>
                <a:solidFill>
                  <a:srgbClr val="67A079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IN </a:t>
            </a:r>
            <a:r>
              <a:rPr kumimoji="0" sz="1300" b="0" i="0" u="none" strike="noStrike" kern="0" cap="none" spc="73" normalizeH="0" baseline="0" noProof="0">
                <a:ln>
                  <a:noFill/>
                </a:ln>
                <a:solidFill>
                  <a:srgbClr val="67A079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B</a:t>
            </a:r>
            <a:r>
              <a:rPr kumimoji="0" sz="1300" b="0" i="0" u="none" strike="noStrike" kern="0" cap="none" spc="90" normalizeH="0" baseline="0" noProof="0">
                <a:ln>
                  <a:noFill/>
                </a:ln>
                <a:solidFill>
                  <a:srgbClr val="67A079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UCUREŞTI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F14917B-2B46-48A2-A7C7-5F3C8D1E1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3063" y="590637"/>
            <a:ext cx="895056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o-RO" alt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FACULTATEA DE BIOTEHNOLOGII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o-RO" alt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Simpozionul Național Studențesc</a:t>
            </a:r>
            <a:r>
              <a:rPr lang="en-US" alt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o-RO" altLang="en-US" sz="2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o-RO" alt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”BIOTEHNOLOGIILE – PREZENT ȘI VIITOR”</a:t>
            </a:r>
            <a:r>
              <a:rPr lang="en-US" alt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Edi</a:t>
            </a:r>
            <a:r>
              <a:rPr lang="ro-RO" alt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ț</a:t>
            </a:r>
            <a:r>
              <a:rPr lang="en-US" alt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</a:t>
            </a:r>
            <a:r>
              <a:rPr lang="en-US" alt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altLang="en-US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XI-a</a:t>
            </a:r>
            <a:r>
              <a:rPr lang="en-US" alt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 </a:t>
            </a:r>
            <a:r>
              <a:rPr lang="en-US" alt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iunie</a:t>
            </a:r>
            <a:r>
              <a:rPr lang="en-US" alt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</a:t>
            </a:r>
            <a:r>
              <a:rPr lang="ro-RO" altLang="en-US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422" y="780278"/>
            <a:ext cx="1606062" cy="141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2130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UNIVERSITATEA DE ŞTIINŢE AGRONOMICE ŞI MEDICINĂ VETERINARĂ DIN BUCUREŞTI"/>
          <p:cNvSpPr txBox="1"/>
          <p:nvPr/>
        </p:nvSpPr>
        <p:spPr>
          <a:xfrm>
            <a:off x="2049210" y="934279"/>
            <a:ext cx="2349228" cy="901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7625" tIns="47625" rIns="47625" bIns="47625" anchor="ctr">
            <a:spAutoFit/>
          </a:bodyPr>
          <a:lstStyle/>
          <a:p>
            <a:pPr marL="0" marR="0" lvl="0" indent="0" algn="l" defTabSz="12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300" spc="90">
                <a:solidFill>
                  <a:srgbClr val="67A07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kumimoji="0" sz="1300" b="0" i="0" u="none" strike="noStrike" kern="0" cap="none" spc="73" normalizeH="0" baseline="0" noProof="0">
                <a:ln>
                  <a:noFill/>
                </a:ln>
                <a:solidFill>
                  <a:srgbClr val="67A079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U</a:t>
            </a:r>
            <a:r>
              <a:rPr kumimoji="0" sz="1300" b="0" i="0" u="none" strike="noStrike" kern="0" cap="none" spc="90" normalizeH="0" baseline="0" noProof="0">
                <a:ln>
                  <a:noFill/>
                </a:ln>
                <a:solidFill>
                  <a:srgbClr val="67A079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NIVERSITATEA </a:t>
            </a:r>
            <a:r>
              <a:rPr kumimoji="0" sz="1300" b="0" i="0" u="none" strike="noStrike" kern="0" cap="none" spc="73" normalizeH="0" baseline="0" noProof="0">
                <a:ln>
                  <a:noFill/>
                </a:ln>
                <a:solidFill>
                  <a:srgbClr val="67A079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D</a:t>
            </a:r>
            <a:r>
              <a:rPr kumimoji="0" sz="1300" b="0" i="0" u="none" strike="noStrike" kern="0" cap="none" spc="90" normalizeH="0" baseline="0" noProof="0">
                <a:ln>
                  <a:noFill/>
                </a:ln>
                <a:solidFill>
                  <a:srgbClr val="67A079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E </a:t>
            </a:r>
            <a:r>
              <a:rPr kumimoji="0" sz="1300" b="0" i="0" u="none" strike="noStrike" kern="0" cap="none" spc="73" normalizeH="0" baseline="0" noProof="0">
                <a:ln>
                  <a:noFill/>
                </a:ln>
                <a:solidFill>
                  <a:srgbClr val="67A079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Ş</a:t>
            </a:r>
            <a:r>
              <a:rPr kumimoji="0" sz="1300" b="0" i="0" u="none" strike="noStrike" kern="0" cap="none" spc="90" normalizeH="0" baseline="0" noProof="0">
                <a:ln>
                  <a:noFill/>
                </a:ln>
                <a:solidFill>
                  <a:srgbClr val="67A079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TIINŢE </a:t>
            </a:r>
            <a:r>
              <a:rPr kumimoji="0" sz="1300" b="0" i="0" u="none" strike="noStrike" kern="0" cap="none" spc="73" normalizeH="0" baseline="0" noProof="0">
                <a:ln>
                  <a:noFill/>
                </a:ln>
                <a:solidFill>
                  <a:srgbClr val="67A079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A</a:t>
            </a:r>
            <a:r>
              <a:rPr kumimoji="0" sz="1300" b="0" i="0" u="none" strike="noStrike" kern="0" cap="none" spc="90" normalizeH="0" baseline="0" noProof="0">
                <a:ln>
                  <a:noFill/>
                </a:ln>
                <a:solidFill>
                  <a:srgbClr val="67A079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GRONOMICE </a:t>
            </a:r>
            <a:r>
              <a:rPr kumimoji="0" sz="1300" b="0" i="0" u="none" strike="noStrike" kern="0" cap="none" spc="73" normalizeH="0" baseline="0" noProof="0">
                <a:ln>
                  <a:noFill/>
                </a:ln>
                <a:solidFill>
                  <a:srgbClr val="67A079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Ş</a:t>
            </a:r>
            <a:r>
              <a:rPr kumimoji="0" sz="1300" b="0" i="0" u="none" strike="noStrike" kern="0" cap="none" spc="90" normalizeH="0" baseline="0" noProof="0">
                <a:ln>
                  <a:noFill/>
                </a:ln>
                <a:solidFill>
                  <a:srgbClr val="67A079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I </a:t>
            </a:r>
            <a:r>
              <a:rPr kumimoji="0" sz="1300" b="0" i="0" u="none" strike="noStrike" kern="0" cap="none" spc="73" normalizeH="0" baseline="0" noProof="0">
                <a:ln>
                  <a:noFill/>
                </a:ln>
                <a:solidFill>
                  <a:srgbClr val="67A079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M</a:t>
            </a:r>
            <a:r>
              <a:rPr kumimoji="0" sz="1300" b="0" i="0" u="none" strike="noStrike" kern="0" cap="none" spc="90" normalizeH="0" baseline="0" noProof="0">
                <a:ln>
                  <a:noFill/>
                </a:ln>
                <a:solidFill>
                  <a:srgbClr val="67A079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EDICINĂ </a:t>
            </a:r>
            <a:r>
              <a:rPr kumimoji="0" sz="1300" b="0" i="0" u="none" strike="noStrike" kern="0" cap="none" spc="73" normalizeH="0" baseline="0" noProof="0">
                <a:ln>
                  <a:noFill/>
                </a:ln>
                <a:solidFill>
                  <a:srgbClr val="67A079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V</a:t>
            </a:r>
            <a:r>
              <a:rPr kumimoji="0" sz="1300" b="0" i="0" u="none" strike="noStrike" kern="0" cap="none" spc="90" normalizeH="0" baseline="0" noProof="0">
                <a:ln>
                  <a:noFill/>
                </a:ln>
                <a:solidFill>
                  <a:srgbClr val="67A079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ETERINARĂ </a:t>
            </a:r>
            <a:r>
              <a:rPr kumimoji="0" sz="1300" b="0" i="0" u="none" strike="noStrike" kern="0" cap="none" spc="73" normalizeH="0" baseline="0" noProof="0">
                <a:ln>
                  <a:noFill/>
                </a:ln>
                <a:solidFill>
                  <a:srgbClr val="67A079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D</a:t>
            </a:r>
            <a:r>
              <a:rPr kumimoji="0" sz="1300" b="0" i="0" u="none" strike="noStrike" kern="0" cap="none" spc="90" normalizeH="0" baseline="0" noProof="0">
                <a:ln>
                  <a:noFill/>
                </a:ln>
                <a:solidFill>
                  <a:srgbClr val="67A079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IN </a:t>
            </a:r>
            <a:r>
              <a:rPr kumimoji="0" sz="1300" b="0" i="0" u="none" strike="noStrike" kern="0" cap="none" spc="73" normalizeH="0" baseline="0" noProof="0">
                <a:ln>
                  <a:noFill/>
                </a:ln>
                <a:solidFill>
                  <a:srgbClr val="67A079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B</a:t>
            </a:r>
            <a:r>
              <a:rPr kumimoji="0" sz="1300" b="0" i="0" u="none" strike="noStrike" kern="0" cap="none" spc="90" normalizeH="0" baseline="0" noProof="0">
                <a:ln>
                  <a:noFill/>
                </a:ln>
                <a:solidFill>
                  <a:srgbClr val="67A079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UCUREŞTI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14917B-2B46-48A2-A7C7-5F3C8D1E1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3063" y="590637"/>
            <a:ext cx="895056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o-RO" alt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FACULTATEA DE BIOTEHNOLOGII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o-RO" alt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Simpozionul Național Studențesc</a:t>
            </a:r>
            <a:r>
              <a:rPr lang="en-US" alt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o-RO" altLang="en-US" sz="2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o-RO" alt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”BIOTEHNOLOGIILE – PREZENT ȘI VIITOR”</a:t>
            </a:r>
            <a:r>
              <a:rPr lang="en-US" alt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Edi</a:t>
            </a:r>
            <a:r>
              <a:rPr lang="ro-RO" alt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ț</a:t>
            </a:r>
            <a:r>
              <a:rPr lang="en-US" alt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</a:t>
            </a:r>
            <a:r>
              <a:rPr lang="en-US" alt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altLang="en-US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XI-a</a:t>
            </a:r>
            <a:r>
              <a:rPr lang="en-US" alt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 </a:t>
            </a:r>
            <a:r>
              <a:rPr lang="en-US" alt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iunie</a:t>
            </a:r>
            <a:r>
              <a:rPr lang="en-US" alt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</a:t>
            </a:r>
            <a:r>
              <a:rPr lang="ro-RO" altLang="en-US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422" y="780278"/>
            <a:ext cx="1606062" cy="141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22306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7625" tIns="47625" rIns="47625" bIns="47625" numCol="1" spcCol="38100" rtlCol="0" anchor="ctr">
        <a:spAutoFit/>
      </a:bodyPr>
      <a:lstStyle>
        <a:defPPr marL="0" marR="0" indent="0" algn="ctr" defTabSz="5476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7625" tIns="47625" rIns="47625" bIns="47625" numCol="1" spcCol="38100" rtlCol="0" anchor="ctr">
        <a:spAutoFit/>
      </a:bodyPr>
      <a:lstStyle>
        <a:defPPr marL="0" marR="0" indent="0" algn="ctr" defTabSz="5476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7625" tIns="47625" rIns="47625" bIns="47625" numCol="1" spcCol="38100" rtlCol="0" anchor="ctr">
        <a:spAutoFit/>
      </a:bodyPr>
      <a:lstStyle>
        <a:defPPr marL="0" marR="0" indent="0" algn="ctr" defTabSz="5476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7625" tIns="47625" rIns="47625" bIns="47625" numCol="1" spcCol="38100" rtlCol="0" anchor="ctr">
        <a:spAutoFit/>
      </a:bodyPr>
      <a:lstStyle>
        <a:defPPr marL="0" marR="0" indent="0" algn="ctr" defTabSz="5476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1462</TotalTime>
  <Words>165</Words>
  <Application>Microsoft Office PowerPoint</Application>
  <PresentationFormat>Custom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Calibri</vt:lpstr>
      <vt:lpstr>Helvetica</vt:lpstr>
      <vt:lpstr>Helvetica Light</vt:lpstr>
      <vt:lpstr>Helvetica Neue</vt:lpstr>
      <vt:lpstr>Helvetica Neue Light</vt:lpstr>
      <vt:lpstr>Helvetica Neue Medium</vt:lpstr>
      <vt:lpstr>Helvetica Neue Thin</vt:lpstr>
      <vt:lpstr>Poppins ExtraLight</vt:lpstr>
      <vt:lpstr>Times New Roman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Lenovo</cp:lastModifiedBy>
  <cp:revision>113</cp:revision>
  <cp:lastPrinted>2023-02-08T12:49:33Z</cp:lastPrinted>
  <dcterms:modified xsi:type="dcterms:W3CDTF">2023-05-19T16:38:35Z</dcterms:modified>
</cp:coreProperties>
</file>