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5447625" cy="35999738"/>
  <p:notesSz cx="6858000" cy="9144000"/>
  <p:defaultTextStyle>
    <a:defPPr>
      <a:defRPr lang="en-US"/>
    </a:defPPr>
    <a:lvl1pPr marL="0" algn="l" defTabSz="3510293" rtl="0" eaLnBrk="1" latinLnBrk="0" hangingPunct="1">
      <a:defRPr sz="7017" kern="1200">
        <a:solidFill>
          <a:schemeClr val="tx1"/>
        </a:solidFill>
        <a:latin typeface="+mn-lt"/>
        <a:ea typeface="+mn-ea"/>
        <a:cs typeface="+mn-cs"/>
      </a:defRPr>
    </a:lvl1pPr>
    <a:lvl2pPr marL="1755145" algn="l" defTabSz="3510293" rtl="0" eaLnBrk="1" latinLnBrk="0" hangingPunct="1">
      <a:defRPr sz="7017" kern="1200">
        <a:solidFill>
          <a:schemeClr val="tx1"/>
        </a:solidFill>
        <a:latin typeface="+mn-lt"/>
        <a:ea typeface="+mn-ea"/>
        <a:cs typeface="+mn-cs"/>
      </a:defRPr>
    </a:lvl2pPr>
    <a:lvl3pPr marL="3510293" algn="l" defTabSz="3510293" rtl="0" eaLnBrk="1" latinLnBrk="0" hangingPunct="1">
      <a:defRPr sz="7017" kern="1200">
        <a:solidFill>
          <a:schemeClr val="tx1"/>
        </a:solidFill>
        <a:latin typeface="+mn-lt"/>
        <a:ea typeface="+mn-ea"/>
        <a:cs typeface="+mn-cs"/>
      </a:defRPr>
    </a:lvl3pPr>
    <a:lvl4pPr marL="5265438" algn="l" defTabSz="3510293" rtl="0" eaLnBrk="1" latinLnBrk="0" hangingPunct="1">
      <a:defRPr sz="7017" kern="1200">
        <a:solidFill>
          <a:schemeClr val="tx1"/>
        </a:solidFill>
        <a:latin typeface="+mn-lt"/>
        <a:ea typeface="+mn-ea"/>
        <a:cs typeface="+mn-cs"/>
      </a:defRPr>
    </a:lvl4pPr>
    <a:lvl5pPr marL="7020583" algn="l" defTabSz="3510293" rtl="0" eaLnBrk="1" latinLnBrk="0" hangingPunct="1">
      <a:defRPr sz="7017" kern="1200">
        <a:solidFill>
          <a:schemeClr val="tx1"/>
        </a:solidFill>
        <a:latin typeface="+mn-lt"/>
        <a:ea typeface="+mn-ea"/>
        <a:cs typeface="+mn-cs"/>
      </a:defRPr>
    </a:lvl5pPr>
    <a:lvl6pPr marL="8775729" algn="l" defTabSz="3510293" rtl="0" eaLnBrk="1" latinLnBrk="0" hangingPunct="1">
      <a:defRPr sz="7017" kern="1200">
        <a:solidFill>
          <a:schemeClr val="tx1"/>
        </a:solidFill>
        <a:latin typeface="+mn-lt"/>
        <a:ea typeface="+mn-ea"/>
        <a:cs typeface="+mn-cs"/>
      </a:defRPr>
    </a:lvl6pPr>
    <a:lvl7pPr marL="10530876" algn="l" defTabSz="3510293" rtl="0" eaLnBrk="1" latinLnBrk="0" hangingPunct="1">
      <a:defRPr sz="7017" kern="1200">
        <a:solidFill>
          <a:schemeClr val="tx1"/>
        </a:solidFill>
        <a:latin typeface="+mn-lt"/>
        <a:ea typeface="+mn-ea"/>
        <a:cs typeface="+mn-cs"/>
      </a:defRPr>
    </a:lvl7pPr>
    <a:lvl8pPr marL="12286021" algn="l" defTabSz="3510293" rtl="0" eaLnBrk="1" latinLnBrk="0" hangingPunct="1">
      <a:defRPr sz="7017" kern="1200">
        <a:solidFill>
          <a:schemeClr val="tx1"/>
        </a:solidFill>
        <a:latin typeface="+mn-lt"/>
        <a:ea typeface="+mn-ea"/>
        <a:cs typeface="+mn-cs"/>
      </a:defRPr>
    </a:lvl8pPr>
    <a:lvl9pPr marL="14041167" algn="l" defTabSz="3510293" rtl="0" eaLnBrk="1" latinLnBrk="0" hangingPunct="1">
      <a:defRPr sz="70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1" userDrawn="1">
          <p15:clr>
            <a:srgbClr val="A4A3A4"/>
          </p15:clr>
        </p15:guide>
        <p15:guide id="2" pos="80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6" d="100"/>
          <a:sy n="16" d="100"/>
        </p:scale>
        <p:origin x="2558" y="53"/>
      </p:cViewPr>
      <p:guideLst>
        <p:guide orient="horz" pos="11341"/>
        <p:guide pos="801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609CD-2A34-498D-8DBD-80BBE536DAD1}" type="datetimeFigureOut">
              <a:rPr lang="en-US" smtClean="0"/>
              <a:pPr/>
              <a:t>2/27/2023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180446-D49C-40B3-B904-301A86C795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334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510293" rtl="0" eaLnBrk="1" latinLnBrk="0" hangingPunct="1">
      <a:defRPr sz="4638" kern="1200">
        <a:solidFill>
          <a:schemeClr val="tx1"/>
        </a:solidFill>
        <a:latin typeface="+mn-lt"/>
        <a:ea typeface="+mn-ea"/>
        <a:cs typeface="+mn-cs"/>
      </a:defRPr>
    </a:lvl1pPr>
    <a:lvl2pPr marL="1755145" algn="l" defTabSz="3510293" rtl="0" eaLnBrk="1" latinLnBrk="0" hangingPunct="1">
      <a:defRPr sz="4638" kern="1200">
        <a:solidFill>
          <a:schemeClr val="tx1"/>
        </a:solidFill>
        <a:latin typeface="+mn-lt"/>
        <a:ea typeface="+mn-ea"/>
        <a:cs typeface="+mn-cs"/>
      </a:defRPr>
    </a:lvl2pPr>
    <a:lvl3pPr marL="3510293" algn="l" defTabSz="3510293" rtl="0" eaLnBrk="1" latinLnBrk="0" hangingPunct="1">
      <a:defRPr sz="4638" kern="1200">
        <a:solidFill>
          <a:schemeClr val="tx1"/>
        </a:solidFill>
        <a:latin typeface="+mn-lt"/>
        <a:ea typeface="+mn-ea"/>
        <a:cs typeface="+mn-cs"/>
      </a:defRPr>
    </a:lvl3pPr>
    <a:lvl4pPr marL="5265438" algn="l" defTabSz="3510293" rtl="0" eaLnBrk="1" latinLnBrk="0" hangingPunct="1">
      <a:defRPr sz="4638" kern="1200">
        <a:solidFill>
          <a:schemeClr val="tx1"/>
        </a:solidFill>
        <a:latin typeface="+mn-lt"/>
        <a:ea typeface="+mn-ea"/>
        <a:cs typeface="+mn-cs"/>
      </a:defRPr>
    </a:lvl4pPr>
    <a:lvl5pPr marL="7020583" algn="l" defTabSz="3510293" rtl="0" eaLnBrk="1" latinLnBrk="0" hangingPunct="1">
      <a:defRPr sz="4638" kern="1200">
        <a:solidFill>
          <a:schemeClr val="tx1"/>
        </a:solidFill>
        <a:latin typeface="+mn-lt"/>
        <a:ea typeface="+mn-ea"/>
        <a:cs typeface="+mn-cs"/>
      </a:defRPr>
    </a:lvl5pPr>
    <a:lvl6pPr marL="8775729" algn="l" defTabSz="3510293" rtl="0" eaLnBrk="1" latinLnBrk="0" hangingPunct="1">
      <a:defRPr sz="4638" kern="1200">
        <a:solidFill>
          <a:schemeClr val="tx1"/>
        </a:solidFill>
        <a:latin typeface="+mn-lt"/>
        <a:ea typeface="+mn-ea"/>
        <a:cs typeface="+mn-cs"/>
      </a:defRPr>
    </a:lvl6pPr>
    <a:lvl7pPr marL="10530876" algn="l" defTabSz="3510293" rtl="0" eaLnBrk="1" latinLnBrk="0" hangingPunct="1">
      <a:defRPr sz="4638" kern="1200">
        <a:solidFill>
          <a:schemeClr val="tx1"/>
        </a:solidFill>
        <a:latin typeface="+mn-lt"/>
        <a:ea typeface="+mn-ea"/>
        <a:cs typeface="+mn-cs"/>
      </a:defRPr>
    </a:lvl7pPr>
    <a:lvl8pPr marL="12286021" algn="l" defTabSz="3510293" rtl="0" eaLnBrk="1" latinLnBrk="0" hangingPunct="1">
      <a:defRPr sz="4638" kern="1200">
        <a:solidFill>
          <a:schemeClr val="tx1"/>
        </a:solidFill>
        <a:latin typeface="+mn-lt"/>
        <a:ea typeface="+mn-ea"/>
        <a:cs typeface="+mn-cs"/>
      </a:defRPr>
    </a:lvl8pPr>
    <a:lvl9pPr marL="14041167" algn="l" defTabSz="3510293" rtl="0" eaLnBrk="1" latinLnBrk="0" hangingPunct="1">
      <a:defRPr sz="463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8573" y="11183256"/>
            <a:ext cx="21630481" cy="771661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7146" y="20399855"/>
            <a:ext cx="17813338" cy="91999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755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510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2654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0205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775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5308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2860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0411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F10E-01B1-43E3-9596-1E23EEC76B90}" type="datetimeFigureOut">
              <a:rPr lang="en-US" smtClean="0"/>
              <a:pPr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C60-C818-4AB3-AFF2-27F008C136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F10E-01B1-43E3-9596-1E23EEC76B90}" type="datetimeFigureOut">
              <a:rPr lang="en-US" smtClean="0"/>
              <a:pPr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C60-C818-4AB3-AFF2-27F008C136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851069" y="6808288"/>
            <a:ext cx="15781063" cy="14514060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07885" y="6808288"/>
            <a:ext cx="46919058" cy="14514060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F10E-01B1-43E3-9596-1E23EEC76B90}" type="datetimeFigureOut">
              <a:rPr lang="en-US" smtClean="0"/>
              <a:pPr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C60-C818-4AB3-AFF2-27F008C136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F10E-01B1-43E3-9596-1E23EEC76B90}" type="datetimeFigureOut">
              <a:rPr lang="en-US" smtClean="0"/>
              <a:pPr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C60-C818-4AB3-AFF2-27F008C136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0187" y="23133168"/>
            <a:ext cx="21630481" cy="7149948"/>
          </a:xfrm>
        </p:spPr>
        <p:txBody>
          <a:bodyPr anchor="t"/>
          <a:lstStyle>
            <a:lvl1pPr algn="l">
              <a:defRPr sz="15461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0187" y="15258228"/>
            <a:ext cx="21630481" cy="7874942"/>
          </a:xfrm>
        </p:spPr>
        <p:txBody>
          <a:bodyPr anchor="b"/>
          <a:lstStyle>
            <a:lvl1pPr marL="0" indent="0">
              <a:buNone/>
              <a:defRPr sz="7730">
                <a:solidFill>
                  <a:schemeClr val="tx1">
                    <a:tint val="75000"/>
                  </a:schemeClr>
                </a:solidFill>
              </a:defRPr>
            </a:lvl1pPr>
            <a:lvl2pPr marL="1755145" indent="0">
              <a:buNone/>
              <a:defRPr sz="7017">
                <a:solidFill>
                  <a:schemeClr val="tx1">
                    <a:tint val="75000"/>
                  </a:schemeClr>
                </a:solidFill>
              </a:defRPr>
            </a:lvl2pPr>
            <a:lvl3pPr marL="3510293" indent="0">
              <a:buNone/>
              <a:defRPr sz="6065">
                <a:solidFill>
                  <a:schemeClr val="tx1">
                    <a:tint val="75000"/>
                  </a:schemeClr>
                </a:solidFill>
              </a:defRPr>
            </a:lvl3pPr>
            <a:lvl4pPr marL="5265438" indent="0">
              <a:buNone/>
              <a:defRPr sz="5352">
                <a:solidFill>
                  <a:schemeClr val="tx1">
                    <a:tint val="75000"/>
                  </a:schemeClr>
                </a:solidFill>
              </a:defRPr>
            </a:lvl4pPr>
            <a:lvl5pPr marL="7020583" indent="0">
              <a:buNone/>
              <a:defRPr sz="5352">
                <a:solidFill>
                  <a:schemeClr val="tx1">
                    <a:tint val="75000"/>
                  </a:schemeClr>
                </a:solidFill>
              </a:defRPr>
            </a:lvl5pPr>
            <a:lvl6pPr marL="8775729" indent="0">
              <a:buNone/>
              <a:defRPr sz="5352">
                <a:solidFill>
                  <a:schemeClr val="tx1">
                    <a:tint val="75000"/>
                  </a:schemeClr>
                </a:solidFill>
              </a:defRPr>
            </a:lvl6pPr>
            <a:lvl7pPr marL="10530876" indent="0">
              <a:buNone/>
              <a:defRPr sz="5352">
                <a:solidFill>
                  <a:schemeClr val="tx1">
                    <a:tint val="75000"/>
                  </a:schemeClr>
                </a:solidFill>
              </a:defRPr>
            </a:lvl7pPr>
            <a:lvl8pPr marL="12286021" indent="0">
              <a:buNone/>
              <a:defRPr sz="5352">
                <a:solidFill>
                  <a:schemeClr val="tx1">
                    <a:tint val="75000"/>
                  </a:schemeClr>
                </a:solidFill>
              </a:defRPr>
            </a:lvl8pPr>
            <a:lvl9pPr marL="14041167" indent="0">
              <a:buNone/>
              <a:defRPr sz="535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F10E-01B1-43E3-9596-1E23EEC76B90}" type="datetimeFigureOut">
              <a:rPr lang="en-US" smtClean="0"/>
              <a:pPr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C60-C818-4AB3-AFF2-27F008C136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7887" y="39691382"/>
            <a:ext cx="31350061" cy="112257512"/>
          </a:xfrm>
        </p:spPr>
        <p:txBody>
          <a:bodyPr/>
          <a:lstStyle>
            <a:lvl1pPr>
              <a:defRPr sz="10823"/>
            </a:lvl1pPr>
            <a:lvl2pPr>
              <a:defRPr sz="9039"/>
            </a:lvl2pPr>
            <a:lvl3pPr>
              <a:defRPr sz="7730"/>
            </a:lvl3pPr>
            <a:lvl4pPr>
              <a:defRPr sz="7017"/>
            </a:lvl4pPr>
            <a:lvl5pPr>
              <a:defRPr sz="7017"/>
            </a:lvl5pPr>
            <a:lvl6pPr>
              <a:defRPr sz="7017"/>
            </a:lvl6pPr>
            <a:lvl7pPr>
              <a:defRPr sz="7017"/>
            </a:lvl7pPr>
            <a:lvl8pPr>
              <a:defRPr sz="7017"/>
            </a:lvl8pPr>
            <a:lvl9pPr>
              <a:defRPr sz="701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82074" y="39691382"/>
            <a:ext cx="31350061" cy="112257512"/>
          </a:xfrm>
        </p:spPr>
        <p:txBody>
          <a:bodyPr/>
          <a:lstStyle>
            <a:lvl1pPr>
              <a:defRPr sz="10823"/>
            </a:lvl1pPr>
            <a:lvl2pPr>
              <a:defRPr sz="9039"/>
            </a:lvl2pPr>
            <a:lvl3pPr>
              <a:defRPr sz="7730"/>
            </a:lvl3pPr>
            <a:lvl4pPr>
              <a:defRPr sz="7017"/>
            </a:lvl4pPr>
            <a:lvl5pPr>
              <a:defRPr sz="7017"/>
            </a:lvl5pPr>
            <a:lvl6pPr>
              <a:defRPr sz="7017"/>
            </a:lvl6pPr>
            <a:lvl7pPr>
              <a:defRPr sz="7017"/>
            </a:lvl7pPr>
            <a:lvl8pPr>
              <a:defRPr sz="7017"/>
            </a:lvl8pPr>
            <a:lvl9pPr>
              <a:defRPr sz="701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F10E-01B1-43E3-9596-1E23EEC76B90}" type="datetimeFigureOut">
              <a:rPr lang="en-US" smtClean="0"/>
              <a:pPr/>
              <a:t>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C60-C818-4AB3-AFF2-27F008C136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2382" y="1441664"/>
            <a:ext cx="22902862" cy="599995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2381" y="8058281"/>
            <a:ext cx="11243785" cy="3358306"/>
          </a:xfrm>
        </p:spPr>
        <p:txBody>
          <a:bodyPr anchor="b"/>
          <a:lstStyle>
            <a:lvl1pPr marL="0" indent="0">
              <a:buNone/>
              <a:defRPr sz="9039" b="1"/>
            </a:lvl1pPr>
            <a:lvl2pPr marL="1755145" indent="0">
              <a:buNone/>
              <a:defRPr sz="7730" b="1"/>
            </a:lvl2pPr>
            <a:lvl3pPr marL="3510293" indent="0">
              <a:buNone/>
              <a:defRPr sz="7017" b="1"/>
            </a:lvl3pPr>
            <a:lvl4pPr marL="5265438" indent="0">
              <a:buNone/>
              <a:defRPr sz="6065" b="1"/>
            </a:lvl4pPr>
            <a:lvl5pPr marL="7020583" indent="0">
              <a:buNone/>
              <a:defRPr sz="6065" b="1"/>
            </a:lvl5pPr>
            <a:lvl6pPr marL="8775729" indent="0">
              <a:buNone/>
              <a:defRPr sz="6065" b="1"/>
            </a:lvl6pPr>
            <a:lvl7pPr marL="10530876" indent="0">
              <a:buNone/>
              <a:defRPr sz="6065" b="1"/>
            </a:lvl7pPr>
            <a:lvl8pPr marL="12286021" indent="0">
              <a:buNone/>
              <a:defRPr sz="6065" b="1"/>
            </a:lvl8pPr>
            <a:lvl9pPr marL="14041167" indent="0">
              <a:buNone/>
              <a:defRPr sz="606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2381" y="11416584"/>
            <a:ext cx="11243785" cy="20741520"/>
          </a:xfrm>
        </p:spPr>
        <p:txBody>
          <a:bodyPr/>
          <a:lstStyle>
            <a:lvl1pPr>
              <a:defRPr sz="9039"/>
            </a:lvl1pPr>
            <a:lvl2pPr>
              <a:defRPr sz="7730"/>
            </a:lvl2pPr>
            <a:lvl3pPr>
              <a:defRPr sz="7017"/>
            </a:lvl3pPr>
            <a:lvl4pPr>
              <a:defRPr sz="6065"/>
            </a:lvl4pPr>
            <a:lvl5pPr>
              <a:defRPr sz="6065"/>
            </a:lvl5pPr>
            <a:lvl6pPr>
              <a:defRPr sz="6065"/>
            </a:lvl6pPr>
            <a:lvl7pPr>
              <a:defRPr sz="6065"/>
            </a:lvl7pPr>
            <a:lvl8pPr>
              <a:defRPr sz="6065"/>
            </a:lvl8pPr>
            <a:lvl9pPr>
              <a:defRPr sz="606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927044" y="8058281"/>
            <a:ext cx="11248204" cy="3358306"/>
          </a:xfrm>
        </p:spPr>
        <p:txBody>
          <a:bodyPr anchor="b"/>
          <a:lstStyle>
            <a:lvl1pPr marL="0" indent="0">
              <a:buNone/>
              <a:defRPr sz="9039" b="1"/>
            </a:lvl1pPr>
            <a:lvl2pPr marL="1755145" indent="0">
              <a:buNone/>
              <a:defRPr sz="7730" b="1"/>
            </a:lvl2pPr>
            <a:lvl3pPr marL="3510293" indent="0">
              <a:buNone/>
              <a:defRPr sz="7017" b="1"/>
            </a:lvl3pPr>
            <a:lvl4pPr marL="5265438" indent="0">
              <a:buNone/>
              <a:defRPr sz="6065" b="1"/>
            </a:lvl4pPr>
            <a:lvl5pPr marL="7020583" indent="0">
              <a:buNone/>
              <a:defRPr sz="6065" b="1"/>
            </a:lvl5pPr>
            <a:lvl6pPr marL="8775729" indent="0">
              <a:buNone/>
              <a:defRPr sz="6065" b="1"/>
            </a:lvl6pPr>
            <a:lvl7pPr marL="10530876" indent="0">
              <a:buNone/>
              <a:defRPr sz="6065" b="1"/>
            </a:lvl7pPr>
            <a:lvl8pPr marL="12286021" indent="0">
              <a:buNone/>
              <a:defRPr sz="6065" b="1"/>
            </a:lvl8pPr>
            <a:lvl9pPr marL="14041167" indent="0">
              <a:buNone/>
              <a:defRPr sz="606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927044" y="11416584"/>
            <a:ext cx="11248204" cy="20741520"/>
          </a:xfrm>
        </p:spPr>
        <p:txBody>
          <a:bodyPr/>
          <a:lstStyle>
            <a:lvl1pPr>
              <a:defRPr sz="9039"/>
            </a:lvl1pPr>
            <a:lvl2pPr>
              <a:defRPr sz="7730"/>
            </a:lvl2pPr>
            <a:lvl3pPr>
              <a:defRPr sz="7017"/>
            </a:lvl3pPr>
            <a:lvl4pPr>
              <a:defRPr sz="6065"/>
            </a:lvl4pPr>
            <a:lvl5pPr>
              <a:defRPr sz="6065"/>
            </a:lvl5pPr>
            <a:lvl6pPr>
              <a:defRPr sz="6065"/>
            </a:lvl6pPr>
            <a:lvl7pPr>
              <a:defRPr sz="6065"/>
            </a:lvl7pPr>
            <a:lvl8pPr>
              <a:defRPr sz="6065"/>
            </a:lvl8pPr>
            <a:lvl9pPr>
              <a:defRPr sz="606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F10E-01B1-43E3-9596-1E23EEC76B90}" type="datetimeFigureOut">
              <a:rPr lang="en-US" smtClean="0"/>
              <a:pPr/>
              <a:t>2/27/2023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C60-C818-4AB3-AFF2-27F008C136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F10E-01B1-43E3-9596-1E23EEC76B90}" type="datetimeFigureOut">
              <a:rPr lang="en-US" smtClean="0"/>
              <a:pPr/>
              <a:t>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C60-C818-4AB3-AFF2-27F008C136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F10E-01B1-43E3-9596-1E23EEC76B90}" type="datetimeFigureOut">
              <a:rPr lang="en-US" smtClean="0"/>
              <a:pPr/>
              <a:t>2/27/2023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C60-C818-4AB3-AFF2-27F008C136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2385" y="1433322"/>
            <a:ext cx="8372092" cy="6099954"/>
          </a:xfrm>
        </p:spPr>
        <p:txBody>
          <a:bodyPr anchor="b"/>
          <a:lstStyle>
            <a:lvl1pPr algn="l">
              <a:defRPr sz="773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49315" y="1433324"/>
            <a:ext cx="14225928" cy="30724781"/>
          </a:xfrm>
        </p:spPr>
        <p:txBody>
          <a:bodyPr/>
          <a:lstStyle>
            <a:lvl1pPr>
              <a:defRPr sz="12488"/>
            </a:lvl1pPr>
            <a:lvl2pPr>
              <a:defRPr sz="10823"/>
            </a:lvl2pPr>
            <a:lvl3pPr>
              <a:defRPr sz="9039"/>
            </a:lvl3pPr>
            <a:lvl4pPr>
              <a:defRPr sz="7730"/>
            </a:lvl4pPr>
            <a:lvl5pPr>
              <a:defRPr sz="7730"/>
            </a:lvl5pPr>
            <a:lvl6pPr>
              <a:defRPr sz="7730"/>
            </a:lvl6pPr>
            <a:lvl7pPr>
              <a:defRPr sz="7730"/>
            </a:lvl7pPr>
            <a:lvl8pPr>
              <a:defRPr sz="7730"/>
            </a:lvl8pPr>
            <a:lvl9pPr>
              <a:defRPr sz="773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2385" y="7533280"/>
            <a:ext cx="8372092" cy="24624825"/>
          </a:xfrm>
        </p:spPr>
        <p:txBody>
          <a:bodyPr/>
          <a:lstStyle>
            <a:lvl1pPr marL="0" indent="0">
              <a:buNone/>
              <a:defRPr sz="5352"/>
            </a:lvl1pPr>
            <a:lvl2pPr marL="1755145" indent="0">
              <a:buNone/>
              <a:defRPr sz="4638"/>
            </a:lvl2pPr>
            <a:lvl3pPr marL="3510293" indent="0">
              <a:buNone/>
              <a:defRPr sz="3687"/>
            </a:lvl3pPr>
            <a:lvl4pPr marL="5265438" indent="0">
              <a:buNone/>
              <a:defRPr sz="3449"/>
            </a:lvl4pPr>
            <a:lvl5pPr marL="7020583" indent="0">
              <a:buNone/>
              <a:defRPr sz="3449"/>
            </a:lvl5pPr>
            <a:lvl6pPr marL="8775729" indent="0">
              <a:buNone/>
              <a:defRPr sz="3449"/>
            </a:lvl6pPr>
            <a:lvl7pPr marL="10530876" indent="0">
              <a:buNone/>
              <a:defRPr sz="3449"/>
            </a:lvl7pPr>
            <a:lvl8pPr marL="12286021" indent="0">
              <a:buNone/>
              <a:defRPr sz="3449"/>
            </a:lvl8pPr>
            <a:lvl9pPr marL="14041167" indent="0">
              <a:buNone/>
              <a:defRPr sz="344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F10E-01B1-43E3-9596-1E23EEC76B90}" type="datetimeFigureOut">
              <a:rPr lang="en-US" smtClean="0"/>
              <a:pPr/>
              <a:t>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C60-C818-4AB3-AFF2-27F008C136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7913" y="25199818"/>
            <a:ext cx="15268576" cy="2974981"/>
          </a:xfrm>
        </p:spPr>
        <p:txBody>
          <a:bodyPr anchor="b"/>
          <a:lstStyle>
            <a:lvl1pPr algn="l">
              <a:defRPr sz="773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87913" y="3216646"/>
            <a:ext cx="15268576" cy="21599844"/>
          </a:xfrm>
        </p:spPr>
        <p:txBody>
          <a:bodyPr/>
          <a:lstStyle>
            <a:lvl1pPr marL="0" indent="0">
              <a:buNone/>
              <a:defRPr sz="12488"/>
            </a:lvl1pPr>
            <a:lvl2pPr marL="1755145" indent="0">
              <a:buNone/>
              <a:defRPr sz="10823"/>
            </a:lvl2pPr>
            <a:lvl3pPr marL="3510293" indent="0">
              <a:buNone/>
              <a:defRPr sz="9039"/>
            </a:lvl3pPr>
            <a:lvl4pPr marL="5265438" indent="0">
              <a:buNone/>
              <a:defRPr sz="7730"/>
            </a:lvl4pPr>
            <a:lvl5pPr marL="7020583" indent="0">
              <a:buNone/>
              <a:defRPr sz="7730"/>
            </a:lvl5pPr>
            <a:lvl6pPr marL="8775729" indent="0">
              <a:buNone/>
              <a:defRPr sz="7730"/>
            </a:lvl6pPr>
            <a:lvl7pPr marL="10530876" indent="0">
              <a:buNone/>
              <a:defRPr sz="7730"/>
            </a:lvl7pPr>
            <a:lvl8pPr marL="12286021" indent="0">
              <a:buNone/>
              <a:defRPr sz="7730"/>
            </a:lvl8pPr>
            <a:lvl9pPr marL="14041167" indent="0">
              <a:buNone/>
              <a:defRPr sz="773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7913" y="28174798"/>
            <a:ext cx="15268576" cy="4224968"/>
          </a:xfrm>
        </p:spPr>
        <p:txBody>
          <a:bodyPr/>
          <a:lstStyle>
            <a:lvl1pPr marL="0" indent="0">
              <a:buNone/>
              <a:defRPr sz="5352"/>
            </a:lvl1pPr>
            <a:lvl2pPr marL="1755145" indent="0">
              <a:buNone/>
              <a:defRPr sz="4638"/>
            </a:lvl2pPr>
            <a:lvl3pPr marL="3510293" indent="0">
              <a:buNone/>
              <a:defRPr sz="3687"/>
            </a:lvl3pPr>
            <a:lvl4pPr marL="5265438" indent="0">
              <a:buNone/>
              <a:defRPr sz="3449"/>
            </a:lvl4pPr>
            <a:lvl5pPr marL="7020583" indent="0">
              <a:buNone/>
              <a:defRPr sz="3449"/>
            </a:lvl5pPr>
            <a:lvl6pPr marL="8775729" indent="0">
              <a:buNone/>
              <a:defRPr sz="3449"/>
            </a:lvl6pPr>
            <a:lvl7pPr marL="10530876" indent="0">
              <a:buNone/>
              <a:defRPr sz="3449"/>
            </a:lvl7pPr>
            <a:lvl8pPr marL="12286021" indent="0">
              <a:buNone/>
              <a:defRPr sz="3449"/>
            </a:lvl8pPr>
            <a:lvl9pPr marL="14041167" indent="0">
              <a:buNone/>
              <a:defRPr sz="344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F10E-01B1-43E3-9596-1E23EEC76B90}" type="datetimeFigureOut">
              <a:rPr lang="en-US" smtClean="0"/>
              <a:pPr/>
              <a:t>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C60-C818-4AB3-AFF2-27F008C136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72382" y="1441664"/>
            <a:ext cx="22902862" cy="5999955"/>
          </a:xfrm>
          <a:prstGeom prst="rect">
            <a:avLst/>
          </a:prstGeom>
        </p:spPr>
        <p:txBody>
          <a:bodyPr vert="horz" lIns="295147" tIns="147575" rIns="295147" bIns="147575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2382" y="8399944"/>
            <a:ext cx="22902862" cy="23758163"/>
          </a:xfrm>
          <a:prstGeom prst="rect">
            <a:avLst/>
          </a:prstGeom>
        </p:spPr>
        <p:txBody>
          <a:bodyPr vert="horz" lIns="295147" tIns="147575" rIns="295147" bIns="14757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72383" y="33366426"/>
            <a:ext cx="5937778" cy="1916653"/>
          </a:xfrm>
          <a:prstGeom prst="rect">
            <a:avLst/>
          </a:prstGeom>
        </p:spPr>
        <p:txBody>
          <a:bodyPr vert="horz" lIns="295147" tIns="147575" rIns="295147" bIns="147575" rtlCol="0" anchor="ctr"/>
          <a:lstStyle>
            <a:lvl1pPr algn="l">
              <a:defRPr sz="463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AF10E-01B1-43E3-9596-1E23EEC76B90}" type="datetimeFigureOut">
              <a:rPr lang="en-US" smtClean="0"/>
              <a:pPr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694609" y="33366426"/>
            <a:ext cx="8058415" cy="1916653"/>
          </a:xfrm>
          <a:prstGeom prst="rect">
            <a:avLst/>
          </a:prstGeom>
        </p:spPr>
        <p:txBody>
          <a:bodyPr vert="horz" lIns="295147" tIns="147575" rIns="295147" bIns="147575" rtlCol="0" anchor="ctr"/>
          <a:lstStyle>
            <a:lvl1pPr algn="ctr">
              <a:defRPr sz="463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237465" y="33366426"/>
            <a:ext cx="5937778" cy="1916653"/>
          </a:xfrm>
          <a:prstGeom prst="rect">
            <a:avLst/>
          </a:prstGeom>
        </p:spPr>
        <p:txBody>
          <a:bodyPr vert="horz" lIns="295147" tIns="147575" rIns="295147" bIns="147575" rtlCol="0" anchor="ctr"/>
          <a:lstStyle>
            <a:lvl1pPr algn="r">
              <a:defRPr sz="463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4BC60-C818-4AB3-AFF2-27F008C136B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510293" rtl="0" eaLnBrk="1" latinLnBrk="0" hangingPunct="1">
        <a:spcBef>
          <a:spcPct val="0"/>
        </a:spcBef>
        <a:buNone/>
        <a:defRPr sz="1688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16359" indent="-1316359" algn="l" defTabSz="3510293" rtl="0" eaLnBrk="1" latinLnBrk="0" hangingPunct="1">
        <a:spcBef>
          <a:spcPct val="20000"/>
        </a:spcBef>
        <a:buFont typeface="Arial" pitchFamily="34" charset="0"/>
        <a:buChar char="•"/>
        <a:defRPr sz="12488" kern="1200">
          <a:solidFill>
            <a:schemeClr val="tx1"/>
          </a:solidFill>
          <a:latin typeface="+mn-lt"/>
          <a:ea typeface="+mn-ea"/>
          <a:cs typeface="+mn-cs"/>
        </a:defRPr>
      </a:lvl1pPr>
      <a:lvl2pPr marL="2852111" indent="-1096964" algn="l" defTabSz="3510293" rtl="0" eaLnBrk="1" latinLnBrk="0" hangingPunct="1">
        <a:spcBef>
          <a:spcPct val="20000"/>
        </a:spcBef>
        <a:buFont typeface="Arial" pitchFamily="34" charset="0"/>
        <a:buChar char="–"/>
        <a:defRPr sz="10823" kern="1200">
          <a:solidFill>
            <a:schemeClr val="tx1"/>
          </a:solidFill>
          <a:latin typeface="+mn-lt"/>
          <a:ea typeface="+mn-ea"/>
          <a:cs typeface="+mn-cs"/>
        </a:defRPr>
      </a:lvl2pPr>
      <a:lvl3pPr marL="4387866" indent="-877575" algn="l" defTabSz="3510293" rtl="0" eaLnBrk="1" latinLnBrk="0" hangingPunct="1">
        <a:spcBef>
          <a:spcPct val="20000"/>
        </a:spcBef>
        <a:buFont typeface="Arial" pitchFamily="34" charset="0"/>
        <a:buChar char="•"/>
        <a:defRPr sz="9039" kern="1200">
          <a:solidFill>
            <a:schemeClr val="tx1"/>
          </a:solidFill>
          <a:latin typeface="+mn-lt"/>
          <a:ea typeface="+mn-ea"/>
          <a:cs typeface="+mn-cs"/>
        </a:defRPr>
      </a:lvl3pPr>
      <a:lvl4pPr marL="6143012" indent="-877575" algn="l" defTabSz="3510293" rtl="0" eaLnBrk="1" latinLnBrk="0" hangingPunct="1">
        <a:spcBef>
          <a:spcPct val="20000"/>
        </a:spcBef>
        <a:buFont typeface="Arial" pitchFamily="34" charset="0"/>
        <a:buChar char="–"/>
        <a:defRPr sz="7730" kern="1200">
          <a:solidFill>
            <a:schemeClr val="tx1"/>
          </a:solidFill>
          <a:latin typeface="+mn-lt"/>
          <a:ea typeface="+mn-ea"/>
          <a:cs typeface="+mn-cs"/>
        </a:defRPr>
      </a:lvl4pPr>
      <a:lvl5pPr marL="7898158" indent="-877575" algn="l" defTabSz="3510293" rtl="0" eaLnBrk="1" latinLnBrk="0" hangingPunct="1">
        <a:spcBef>
          <a:spcPct val="20000"/>
        </a:spcBef>
        <a:buFont typeface="Arial" pitchFamily="34" charset="0"/>
        <a:buChar char="»"/>
        <a:defRPr sz="7730" kern="1200">
          <a:solidFill>
            <a:schemeClr val="tx1"/>
          </a:solidFill>
          <a:latin typeface="+mn-lt"/>
          <a:ea typeface="+mn-ea"/>
          <a:cs typeface="+mn-cs"/>
        </a:defRPr>
      </a:lvl5pPr>
      <a:lvl6pPr marL="9653303" indent="-877575" algn="l" defTabSz="3510293" rtl="0" eaLnBrk="1" latinLnBrk="0" hangingPunct="1">
        <a:spcBef>
          <a:spcPct val="20000"/>
        </a:spcBef>
        <a:buFont typeface="Arial" pitchFamily="34" charset="0"/>
        <a:buChar char="•"/>
        <a:defRPr sz="7730" kern="1200">
          <a:solidFill>
            <a:schemeClr val="tx1"/>
          </a:solidFill>
          <a:latin typeface="+mn-lt"/>
          <a:ea typeface="+mn-ea"/>
          <a:cs typeface="+mn-cs"/>
        </a:defRPr>
      </a:lvl6pPr>
      <a:lvl7pPr marL="11408449" indent="-877575" algn="l" defTabSz="3510293" rtl="0" eaLnBrk="1" latinLnBrk="0" hangingPunct="1">
        <a:spcBef>
          <a:spcPct val="20000"/>
        </a:spcBef>
        <a:buFont typeface="Arial" pitchFamily="34" charset="0"/>
        <a:buChar char="•"/>
        <a:defRPr sz="7730" kern="1200">
          <a:solidFill>
            <a:schemeClr val="tx1"/>
          </a:solidFill>
          <a:latin typeface="+mn-lt"/>
          <a:ea typeface="+mn-ea"/>
          <a:cs typeface="+mn-cs"/>
        </a:defRPr>
      </a:lvl7pPr>
      <a:lvl8pPr marL="13163596" indent="-877575" algn="l" defTabSz="3510293" rtl="0" eaLnBrk="1" latinLnBrk="0" hangingPunct="1">
        <a:spcBef>
          <a:spcPct val="20000"/>
        </a:spcBef>
        <a:buFont typeface="Arial" pitchFamily="34" charset="0"/>
        <a:buChar char="•"/>
        <a:defRPr sz="7730" kern="1200">
          <a:solidFill>
            <a:schemeClr val="tx1"/>
          </a:solidFill>
          <a:latin typeface="+mn-lt"/>
          <a:ea typeface="+mn-ea"/>
          <a:cs typeface="+mn-cs"/>
        </a:defRPr>
      </a:lvl8pPr>
      <a:lvl9pPr marL="14918741" indent="-877575" algn="l" defTabSz="3510293" rtl="0" eaLnBrk="1" latinLnBrk="0" hangingPunct="1">
        <a:spcBef>
          <a:spcPct val="20000"/>
        </a:spcBef>
        <a:buFont typeface="Arial" pitchFamily="34" charset="0"/>
        <a:buChar char="•"/>
        <a:defRPr sz="77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510293" rtl="0" eaLnBrk="1" latinLnBrk="0" hangingPunct="1">
        <a:defRPr sz="7017" kern="1200">
          <a:solidFill>
            <a:schemeClr val="tx1"/>
          </a:solidFill>
          <a:latin typeface="+mn-lt"/>
          <a:ea typeface="+mn-ea"/>
          <a:cs typeface="+mn-cs"/>
        </a:defRPr>
      </a:lvl1pPr>
      <a:lvl2pPr marL="1755145" algn="l" defTabSz="3510293" rtl="0" eaLnBrk="1" latinLnBrk="0" hangingPunct="1">
        <a:defRPr sz="7017" kern="1200">
          <a:solidFill>
            <a:schemeClr val="tx1"/>
          </a:solidFill>
          <a:latin typeface="+mn-lt"/>
          <a:ea typeface="+mn-ea"/>
          <a:cs typeface="+mn-cs"/>
        </a:defRPr>
      </a:lvl2pPr>
      <a:lvl3pPr marL="3510293" algn="l" defTabSz="3510293" rtl="0" eaLnBrk="1" latinLnBrk="0" hangingPunct="1">
        <a:defRPr sz="7017" kern="1200">
          <a:solidFill>
            <a:schemeClr val="tx1"/>
          </a:solidFill>
          <a:latin typeface="+mn-lt"/>
          <a:ea typeface="+mn-ea"/>
          <a:cs typeface="+mn-cs"/>
        </a:defRPr>
      </a:lvl3pPr>
      <a:lvl4pPr marL="5265438" algn="l" defTabSz="3510293" rtl="0" eaLnBrk="1" latinLnBrk="0" hangingPunct="1">
        <a:defRPr sz="7017" kern="1200">
          <a:solidFill>
            <a:schemeClr val="tx1"/>
          </a:solidFill>
          <a:latin typeface="+mn-lt"/>
          <a:ea typeface="+mn-ea"/>
          <a:cs typeface="+mn-cs"/>
        </a:defRPr>
      </a:lvl4pPr>
      <a:lvl5pPr marL="7020583" algn="l" defTabSz="3510293" rtl="0" eaLnBrk="1" latinLnBrk="0" hangingPunct="1">
        <a:defRPr sz="7017" kern="1200">
          <a:solidFill>
            <a:schemeClr val="tx1"/>
          </a:solidFill>
          <a:latin typeface="+mn-lt"/>
          <a:ea typeface="+mn-ea"/>
          <a:cs typeface="+mn-cs"/>
        </a:defRPr>
      </a:lvl5pPr>
      <a:lvl6pPr marL="8775729" algn="l" defTabSz="3510293" rtl="0" eaLnBrk="1" latinLnBrk="0" hangingPunct="1">
        <a:defRPr sz="7017" kern="1200">
          <a:solidFill>
            <a:schemeClr val="tx1"/>
          </a:solidFill>
          <a:latin typeface="+mn-lt"/>
          <a:ea typeface="+mn-ea"/>
          <a:cs typeface="+mn-cs"/>
        </a:defRPr>
      </a:lvl6pPr>
      <a:lvl7pPr marL="10530876" algn="l" defTabSz="3510293" rtl="0" eaLnBrk="1" latinLnBrk="0" hangingPunct="1">
        <a:defRPr sz="7017" kern="1200">
          <a:solidFill>
            <a:schemeClr val="tx1"/>
          </a:solidFill>
          <a:latin typeface="+mn-lt"/>
          <a:ea typeface="+mn-ea"/>
          <a:cs typeface="+mn-cs"/>
        </a:defRPr>
      </a:lvl7pPr>
      <a:lvl8pPr marL="12286021" algn="l" defTabSz="3510293" rtl="0" eaLnBrk="1" latinLnBrk="0" hangingPunct="1">
        <a:defRPr sz="7017" kern="1200">
          <a:solidFill>
            <a:schemeClr val="tx1"/>
          </a:solidFill>
          <a:latin typeface="+mn-lt"/>
          <a:ea typeface="+mn-ea"/>
          <a:cs typeface="+mn-cs"/>
        </a:defRPr>
      </a:lvl8pPr>
      <a:lvl9pPr marL="14041167" algn="l" defTabSz="3510293" rtl="0" eaLnBrk="1" latinLnBrk="0" hangingPunct="1">
        <a:defRPr sz="70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6466" y="10841050"/>
            <a:ext cx="23077505" cy="1152739"/>
          </a:xfrm>
        </p:spPr>
        <p:txBody>
          <a:bodyPr anchor="t">
            <a:noAutofit/>
          </a:bodyPr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3374" y="15471317"/>
            <a:ext cx="22721255" cy="1152739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MATERIALE ȘI METODE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74434" y="500123"/>
            <a:ext cx="19012612" cy="3539471"/>
          </a:xfrm>
          <a:prstGeom prst="rect">
            <a:avLst/>
          </a:prstGeom>
          <a:noFill/>
        </p:spPr>
        <p:txBody>
          <a:bodyPr wrap="square" lIns="97508" tIns="48756" rIns="97508" bIns="48756" rtlCol="0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ro-RO" altLang="en-US" sz="5709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FACULTATEA DE BIOTEHNOLOGII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o-RO" altLang="en-US" sz="5709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Simpozionul Național Studențesc</a:t>
            </a:r>
            <a:r>
              <a:rPr lang="en-US" altLang="en-US" sz="5709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o-RO" altLang="en-US" sz="5709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ro-RO" altLang="en-US" sz="5709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”BIOTEHNOLOGIILE – PREZENT ȘI VIITOR”</a:t>
            </a:r>
            <a:r>
              <a:rPr lang="en-US" altLang="en-US" sz="5709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5233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</a:t>
            </a:r>
            <a:r>
              <a:rPr lang="ro-RO" altLang="en-US" sz="5233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ț</a:t>
            </a:r>
            <a:r>
              <a:rPr lang="en-US" altLang="en-US" sz="5233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ia</a:t>
            </a:r>
            <a:r>
              <a:rPr lang="en-US" altLang="en-US" sz="5233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5233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en-US" altLang="en-US" sz="5233" b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XI-a</a:t>
            </a:r>
            <a:r>
              <a:rPr lang="en-US" altLang="en-US" sz="5233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5233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21 </a:t>
            </a:r>
            <a:r>
              <a:rPr lang="en-US" altLang="en-US" sz="5233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iunie</a:t>
            </a:r>
            <a:r>
              <a:rPr lang="en-US" altLang="en-US" sz="5233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</a:t>
            </a:r>
            <a:r>
              <a:rPr lang="ro-RO" altLang="en-US" sz="5233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altLang="en-US" sz="5233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endParaRPr lang="en-US" altLang="en-US" sz="5233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87779" y="4881636"/>
            <a:ext cx="22432728" cy="1086748"/>
          </a:xfrm>
          <a:prstGeom prst="rect">
            <a:avLst/>
          </a:prstGeom>
          <a:noFill/>
        </p:spPr>
        <p:txBody>
          <a:bodyPr wrap="square" lIns="97508" tIns="48756" rIns="97508" bIns="48756" rtlCol="0">
            <a:spAutoFit/>
          </a:bodyPr>
          <a:lstStyle/>
          <a:p>
            <a:pPr algn="ctr"/>
            <a:r>
              <a:rPr lang="en-US" sz="642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TITLUL LUCRĂRII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92696" y="6632865"/>
            <a:ext cx="21062241" cy="2129790"/>
          </a:xfrm>
          <a:prstGeom prst="rect">
            <a:avLst/>
          </a:prstGeom>
          <a:noFill/>
        </p:spPr>
        <p:txBody>
          <a:bodyPr wrap="square" lIns="97508" tIns="48756" rIns="97508" bIns="48756" rtlCol="0">
            <a:spAutoFit/>
          </a:bodyPr>
          <a:lstStyle/>
          <a:p>
            <a:pPr algn="ctr" defTabSz="4453377">
              <a:defRPr/>
            </a:pPr>
            <a:r>
              <a:rPr lang="it-IT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Prenume Nume</a:t>
            </a:r>
            <a:r>
              <a:rPr lang="it-IT" sz="4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it-IT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Prenume Nume</a:t>
            </a:r>
            <a:r>
              <a:rPr lang="it-IT" sz="4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it-IT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Prenume Nume</a:t>
            </a:r>
            <a:r>
              <a:rPr lang="it-IT" sz="4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algn="ctr" defTabSz="4453377">
              <a:defRPr/>
            </a:pPr>
            <a:r>
              <a:rPr lang="it-IT" sz="4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Universitatea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Științe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Agronomice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Medicină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Veterinară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București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4453377">
              <a:defRPr/>
            </a:pP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Blvd M</a:t>
            </a:r>
            <a:r>
              <a:rPr lang="ro-RO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ro-RO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GB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nr.  59, Sector 1, 011464, </a:t>
            </a:r>
            <a:r>
              <a:rPr lang="en-GB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București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România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email1@domain1.ro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46794" y="20131351"/>
            <a:ext cx="23154037" cy="775573"/>
          </a:xfrm>
          <a:prstGeom prst="rect">
            <a:avLst/>
          </a:prstGeom>
          <a:noFill/>
        </p:spPr>
        <p:txBody>
          <a:bodyPr wrap="square" lIns="97508" tIns="48756" rIns="97508" bIns="48756" rtlCol="0">
            <a:spAutoFit/>
          </a:bodyPr>
          <a:lstStyle/>
          <a:p>
            <a:pPr algn="ctr"/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REZULTATE ȘI DISCUȚII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399254" y="23985957"/>
            <a:ext cx="23009778" cy="775573"/>
          </a:xfrm>
          <a:prstGeom prst="rect">
            <a:avLst/>
          </a:prstGeom>
          <a:noFill/>
        </p:spPr>
        <p:txBody>
          <a:bodyPr wrap="square" lIns="97508" tIns="48756" rIns="97508" bIns="48756" rtlCol="0">
            <a:spAutoFit/>
          </a:bodyPr>
          <a:lstStyle/>
          <a:p>
            <a:pPr algn="ctr"/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CONCLUZII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46794" y="9317290"/>
            <a:ext cx="22360598" cy="775573"/>
          </a:xfrm>
          <a:prstGeom prst="rect">
            <a:avLst/>
          </a:prstGeom>
          <a:noFill/>
        </p:spPr>
        <p:txBody>
          <a:bodyPr wrap="square" lIns="97508" tIns="48756" rIns="97508" bIns="48756" rtlCol="0">
            <a:spAutoFit/>
          </a:bodyPr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REZUMAT</a:t>
            </a:r>
          </a:p>
        </p:txBody>
      </p:sp>
      <p:pic>
        <p:nvPicPr>
          <p:cNvPr id="13" name="Content Placeholder 7" descr="Brosura_admitere_2011_LR-1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2487045" y="365431"/>
            <a:ext cx="2463970" cy="3653472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453E4F86-C352-4663-A8E4-D45D84218816}"/>
              </a:ext>
            </a:extLst>
          </p:cNvPr>
          <p:cNvSpPr txBox="1"/>
          <p:nvPr/>
        </p:nvSpPr>
        <p:spPr>
          <a:xfrm>
            <a:off x="-9312194" y="31781111"/>
            <a:ext cx="23009778" cy="775573"/>
          </a:xfrm>
          <a:prstGeom prst="rect">
            <a:avLst/>
          </a:prstGeom>
          <a:noFill/>
        </p:spPr>
        <p:txBody>
          <a:bodyPr wrap="square" lIns="97508" tIns="48756" rIns="97508" bIns="48756" rtlCol="0">
            <a:spAutoFit/>
          </a:bodyPr>
          <a:lstStyle/>
          <a:p>
            <a:pPr algn="ctr"/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REFERIN</a:t>
            </a:r>
            <a:r>
              <a:rPr lang="ro-RO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Ț</a:t>
            </a:r>
            <a:r>
              <a:rPr lang="en-US" sz="4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65" y="516847"/>
            <a:ext cx="4498420" cy="395152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76</Words>
  <Application>Microsoft Office PowerPoint</Application>
  <PresentationFormat>Custom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INTRODUCERE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Laura</dc:creator>
  <cp:lastModifiedBy>Lenovo</cp:lastModifiedBy>
  <cp:revision>30</cp:revision>
  <dcterms:created xsi:type="dcterms:W3CDTF">2014-05-28T10:03:48Z</dcterms:created>
  <dcterms:modified xsi:type="dcterms:W3CDTF">2023-02-27T07:46:55Z</dcterms:modified>
</cp:coreProperties>
</file>