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3DF79-2C36-4FC1-B2CE-8AE779363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D7CDC-02E5-48DF-9C51-29BD454B2083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176-6ED5-40C1-BC66-231A228F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2E437-DC96-4FDC-94F7-599967A2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8FB8F-EE08-4A4F-8680-0068CDD6AC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85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FD816-4253-40B4-AEB0-8850368A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06FBA-BAD3-4043-B8FE-A814B429466B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2784D-8EFD-40F5-B605-B1A52EEE7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45663-7466-47F9-B660-8DB52DCD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422E8-0D4A-4AA7-94D1-10A6052E6F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81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567EF-B546-4436-A76C-8D3988CE2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C1F8-DAA5-4CF7-B669-2951227AC45E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10718-5A9D-4FD5-BBD1-AD82061D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3EFCA-5CFC-41DE-B6F1-FE848C9F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2D41F-1182-4077-B429-F01CBFDB56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36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18E20-53D7-478C-8601-DCDE825A5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7580F-C7E6-4837-88D5-5B56BE05460D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FD52A-9FAE-42E2-9BA1-AD1A1AD78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A32AA-22F6-4CE9-9FB4-2EE5ECAF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3DD61-90A1-44A6-8685-CF8956776E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46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3FEB5-73F5-47F7-8088-BE0D6208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DCB40-A275-4912-B89C-AC2099FDC3B8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B420E-5249-4CFA-A186-F2E40601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95EA7-05CD-4216-9C37-238DF621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61016-42A1-4B80-ACCE-C29904AFF6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68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287158-E5D6-4005-8CEA-B5895C50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9C8C-EDEC-45A5-AF14-1EFEC8626A7A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91A613-6AE0-4415-AF36-4658EDF8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9D148C-3A6D-4B59-B181-DA735C09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778F2-4B94-49DE-930F-7A6A5F05AE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86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36D060-0B2A-497E-9C0B-D870F865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85804-10D8-4027-9FE0-45A4569C1238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198B8F-4815-40B4-AF04-5542A7BB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6CD3EF-4655-4BB9-9334-72FAB4BE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7ADD-A243-4462-A3AE-254386954A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04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189497E-59D9-428F-AA8B-8178B95F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82DA-0F13-4AC6-949B-0608851C8FF3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E1C1751-8CDC-40EC-83C0-370E702B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AB93A4A-F0DA-4F9C-8582-7E3835880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18AE0-99BB-475E-A058-AAB38FD6C5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35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E0F5598-75DF-46FA-8C56-E2C839D2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8CFE5-001F-4B40-A376-B1BF842DC40B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6A80C70-A704-40F0-8904-CDEDFE5C8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6418B73-CCC3-4F65-8CC8-9643C84CD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1713D-B924-491F-939E-BF7D9DDEE2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86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9F4024-D0A2-48E8-ACF4-345EF324E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E5998-7F93-4436-A81C-7FE88A9BCD19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90202D-1F40-4CE2-A4AD-8B67F7B91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E411A8-8442-476D-BB05-E0761346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CB95-8BBB-40E5-9028-B1E327582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1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43C854-AB92-4F64-B15D-E0819C87A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BC20F-E149-44AC-A3A2-5AFB10CB3880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E34428-B392-4CBC-A6FB-372C810A7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A96B29-CD9B-43A7-85C6-A878BE888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A4D9A-F07B-4A1D-B3F3-1610E23EF8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32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6B75B3C-9A75-4DB1-98AA-86C339316E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9809872-862E-4979-B3DD-D7E7FA41CB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F4480-69C9-4F72-90DB-519938DE8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F6F3BC-DB86-4808-900D-E6D7F4B9D125}" type="datetimeFigureOut">
              <a:rPr lang="en-US"/>
              <a:pPr>
                <a:defRPr/>
              </a:pPr>
              <a:t>16-Feb-22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67339-1BF6-4252-8D03-F8E995FFB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E65E9-5F4F-4707-A7BE-5532C4EF6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14B8D54-419A-4602-907D-5E19566CC9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F14917B-2B46-48A2-A7C7-5F3C8D1E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1679"/>
            <a:ext cx="6705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en-US" altLang="en-US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Content Placeholder 7" descr="Brosura_admitere_2011_LR-1">
            <a:extLst>
              <a:ext uri="{FF2B5EF4-FFF2-40B4-BE49-F238E27FC236}">
                <a16:creationId xmlns:a16="http://schemas.microsoft.com/office/drawing/2014/main" id="{9B714C28-1496-4F13-938C-A6089ACEC9E6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9600" y="101679"/>
            <a:ext cx="838200" cy="1295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52400"/>
            <a:ext cx="1416945" cy="12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6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F14917B-2B46-48A2-A7C7-5F3C8D1E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1679"/>
            <a:ext cx="6705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en-US" altLang="en-US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Content Placeholder 7" descr="Brosura_admitere_2011_LR-1">
            <a:extLst>
              <a:ext uri="{FF2B5EF4-FFF2-40B4-BE49-F238E27FC236}">
                <a16:creationId xmlns:a16="http://schemas.microsoft.com/office/drawing/2014/main" id="{9B714C28-1496-4F13-938C-A6089ACEC9E6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9600" y="101679"/>
            <a:ext cx="838200" cy="1295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52400"/>
            <a:ext cx="1416945" cy="12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3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F14917B-2B46-48A2-A7C7-5F3C8D1E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1679"/>
            <a:ext cx="6705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en-US" altLang="en-US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Content Placeholder 7" descr="Brosura_admitere_2011_LR-1">
            <a:extLst>
              <a:ext uri="{FF2B5EF4-FFF2-40B4-BE49-F238E27FC236}">
                <a16:creationId xmlns:a16="http://schemas.microsoft.com/office/drawing/2014/main" id="{9B714C28-1496-4F13-938C-A6089ACEC9E6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9600" y="101679"/>
            <a:ext cx="838200" cy="1295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52400"/>
            <a:ext cx="1416945" cy="12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6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F14917B-2B46-48A2-A7C7-5F3C8D1E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1679"/>
            <a:ext cx="6705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en-US" altLang="en-US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Content Placeholder 7" descr="Brosura_admitere_2011_LR-1">
            <a:extLst>
              <a:ext uri="{FF2B5EF4-FFF2-40B4-BE49-F238E27FC236}">
                <a16:creationId xmlns:a16="http://schemas.microsoft.com/office/drawing/2014/main" id="{9B714C28-1496-4F13-938C-A6089ACEC9E6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9600" y="101679"/>
            <a:ext cx="838200" cy="1295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52400"/>
            <a:ext cx="1416945" cy="12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33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F14917B-2B46-48A2-A7C7-5F3C8D1E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1679"/>
            <a:ext cx="6705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en-US" altLang="en-US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Content Placeholder 7" descr="Brosura_admitere_2011_LR-1">
            <a:extLst>
              <a:ext uri="{FF2B5EF4-FFF2-40B4-BE49-F238E27FC236}">
                <a16:creationId xmlns:a16="http://schemas.microsoft.com/office/drawing/2014/main" id="{9B714C28-1496-4F13-938C-A6089ACEC9E6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9600" y="101679"/>
            <a:ext cx="838200" cy="1295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52400"/>
            <a:ext cx="1416945" cy="12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F14917B-2B46-48A2-A7C7-5F3C8D1E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1679"/>
            <a:ext cx="6705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en-US" altLang="en-US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Content Placeholder 7" descr="Brosura_admitere_2011_LR-1">
            <a:extLst>
              <a:ext uri="{FF2B5EF4-FFF2-40B4-BE49-F238E27FC236}">
                <a16:creationId xmlns:a16="http://schemas.microsoft.com/office/drawing/2014/main" id="{9B714C28-1496-4F13-938C-A6089ACEC9E6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9600" y="101679"/>
            <a:ext cx="838200" cy="1295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52400"/>
            <a:ext cx="1416945" cy="12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14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F14917B-2B46-48A2-A7C7-5F3C8D1E1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1679"/>
            <a:ext cx="6705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X-a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US" altLang="en-US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en-US" altLang="en-US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2" name="Content Placeholder 7" descr="Brosura_admitere_2011_LR-1">
            <a:extLst>
              <a:ext uri="{FF2B5EF4-FFF2-40B4-BE49-F238E27FC236}">
                <a16:creationId xmlns:a16="http://schemas.microsoft.com/office/drawing/2014/main" id="{9B714C28-1496-4F13-938C-A6089ACEC9E6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9600" y="101679"/>
            <a:ext cx="838200" cy="1295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52400"/>
            <a:ext cx="1416945" cy="12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80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168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Elena</dc:creator>
  <cp:lastModifiedBy>User1</cp:lastModifiedBy>
  <cp:revision>13</cp:revision>
  <dcterms:created xsi:type="dcterms:W3CDTF">2006-08-16T00:00:00Z</dcterms:created>
  <dcterms:modified xsi:type="dcterms:W3CDTF">2022-02-16T08:45:37Z</dcterms:modified>
</cp:coreProperties>
</file>