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447625" cy="35999738"/>
  <p:notesSz cx="6858000" cy="9144000"/>
  <p:defaultTextStyle>
    <a:defPPr>
      <a:defRPr lang="en-US"/>
    </a:defPPr>
    <a:lvl1pPr marL="0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1pPr>
    <a:lvl2pPr marL="1755145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2pPr>
    <a:lvl3pPr marL="3510293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3pPr>
    <a:lvl4pPr marL="5265438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4pPr>
    <a:lvl5pPr marL="7020583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5pPr>
    <a:lvl6pPr marL="8775729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6pPr>
    <a:lvl7pPr marL="10530876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7pPr>
    <a:lvl8pPr marL="12286021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8pPr>
    <a:lvl9pPr marL="14041167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1" userDrawn="1">
          <p15:clr>
            <a:srgbClr val="A4A3A4"/>
          </p15:clr>
        </p15:guide>
        <p15:guide id="2" pos="80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768" y="-5388"/>
      </p:cViewPr>
      <p:guideLst>
        <p:guide orient="horz" pos="11341"/>
        <p:guide pos="801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609CD-2A34-498D-8DBD-80BBE536DAD1}" type="datetimeFigureOut">
              <a:rPr lang="en-US" smtClean="0"/>
              <a:pPr/>
              <a:t>17-Feb-22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80446-D49C-40B3-B904-301A86C795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334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1pPr>
    <a:lvl2pPr marL="1755145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2pPr>
    <a:lvl3pPr marL="3510293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3pPr>
    <a:lvl4pPr marL="5265438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4pPr>
    <a:lvl5pPr marL="7020583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5pPr>
    <a:lvl6pPr marL="8775729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6pPr>
    <a:lvl7pPr marL="10530876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7pPr>
    <a:lvl8pPr marL="12286021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8pPr>
    <a:lvl9pPr marL="14041167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8573" y="11183256"/>
            <a:ext cx="21630481" cy="771661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7146" y="20399855"/>
            <a:ext cx="17813338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55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510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65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020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75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530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86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041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17-Feb-22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17-Feb-22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851069" y="6808288"/>
            <a:ext cx="15781063" cy="1451406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07885" y="6808288"/>
            <a:ext cx="46919058" cy="1451406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17-Feb-22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17-Feb-22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0187" y="23133168"/>
            <a:ext cx="21630481" cy="7149948"/>
          </a:xfrm>
        </p:spPr>
        <p:txBody>
          <a:bodyPr anchor="t"/>
          <a:lstStyle>
            <a:lvl1pPr algn="l">
              <a:defRPr sz="1546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0187" y="15258228"/>
            <a:ext cx="21630481" cy="7874942"/>
          </a:xfrm>
        </p:spPr>
        <p:txBody>
          <a:bodyPr anchor="b"/>
          <a:lstStyle>
            <a:lvl1pPr marL="0" indent="0">
              <a:buNone/>
              <a:defRPr sz="7730">
                <a:solidFill>
                  <a:schemeClr val="tx1">
                    <a:tint val="75000"/>
                  </a:schemeClr>
                </a:solidFill>
              </a:defRPr>
            </a:lvl1pPr>
            <a:lvl2pPr marL="1755145" indent="0">
              <a:buNone/>
              <a:defRPr sz="7017">
                <a:solidFill>
                  <a:schemeClr val="tx1">
                    <a:tint val="75000"/>
                  </a:schemeClr>
                </a:solidFill>
              </a:defRPr>
            </a:lvl2pPr>
            <a:lvl3pPr marL="3510293" indent="0">
              <a:buNone/>
              <a:defRPr sz="6065">
                <a:solidFill>
                  <a:schemeClr val="tx1">
                    <a:tint val="75000"/>
                  </a:schemeClr>
                </a:solidFill>
              </a:defRPr>
            </a:lvl3pPr>
            <a:lvl4pPr marL="5265438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4pPr>
            <a:lvl5pPr marL="7020583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5pPr>
            <a:lvl6pPr marL="8775729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6pPr>
            <a:lvl7pPr marL="10530876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7pPr>
            <a:lvl8pPr marL="12286021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8pPr>
            <a:lvl9pPr marL="14041167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17-Feb-22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7887" y="39691382"/>
            <a:ext cx="31350061" cy="112257512"/>
          </a:xfrm>
        </p:spPr>
        <p:txBody>
          <a:bodyPr/>
          <a:lstStyle>
            <a:lvl1pPr>
              <a:defRPr sz="10823"/>
            </a:lvl1pPr>
            <a:lvl2pPr>
              <a:defRPr sz="9039"/>
            </a:lvl2pPr>
            <a:lvl3pPr>
              <a:defRPr sz="7730"/>
            </a:lvl3pPr>
            <a:lvl4pPr>
              <a:defRPr sz="7017"/>
            </a:lvl4pPr>
            <a:lvl5pPr>
              <a:defRPr sz="7017"/>
            </a:lvl5pPr>
            <a:lvl6pPr>
              <a:defRPr sz="7017"/>
            </a:lvl6pPr>
            <a:lvl7pPr>
              <a:defRPr sz="7017"/>
            </a:lvl7pPr>
            <a:lvl8pPr>
              <a:defRPr sz="7017"/>
            </a:lvl8pPr>
            <a:lvl9pPr>
              <a:defRPr sz="70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82074" y="39691382"/>
            <a:ext cx="31350061" cy="112257512"/>
          </a:xfrm>
        </p:spPr>
        <p:txBody>
          <a:bodyPr/>
          <a:lstStyle>
            <a:lvl1pPr>
              <a:defRPr sz="10823"/>
            </a:lvl1pPr>
            <a:lvl2pPr>
              <a:defRPr sz="9039"/>
            </a:lvl2pPr>
            <a:lvl3pPr>
              <a:defRPr sz="7730"/>
            </a:lvl3pPr>
            <a:lvl4pPr>
              <a:defRPr sz="7017"/>
            </a:lvl4pPr>
            <a:lvl5pPr>
              <a:defRPr sz="7017"/>
            </a:lvl5pPr>
            <a:lvl6pPr>
              <a:defRPr sz="7017"/>
            </a:lvl6pPr>
            <a:lvl7pPr>
              <a:defRPr sz="7017"/>
            </a:lvl7pPr>
            <a:lvl8pPr>
              <a:defRPr sz="7017"/>
            </a:lvl8pPr>
            <a:lvl9pPr>
              <a:defRPr sz="70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17-Feb-22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382" y="1441664"/>
            <a:ext cx="22902862" cy="599995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2381" y="8058281"/>
            <a:ext cx="11243785" cy="3358306"/>
          </a:xfrm>
        </p:spPr>
        <p:txBody>
          <a:bodyPr anchor="b"/>
          <a:lstStyle>
            <a:lvl1pPr marL="0" indent="0">
              <a:buNone/>
              <a:defRPr sz="9039" b="1"/>
            </a:lvl1pPr>
            <a:lvl2pPr marL="1755145" indent="0">
              <a:buNone/>
              <a:defRPr sz="7730" b="1"/>
            </a:lvl2pPr>
            <a:lvl3pPr marL="3510293" indent="0">
              <a:buNone/>
              <a:defRPr sz="7017" b="1"/>
            </a:lvl3pPr>
            <a:lvl4pPr marL="5265438" indent="0">
              <a:buNone/>
              <a:defRPr sz="6065" b="1"/>
            </a:lvl4pPr>
            <a:lvl5pPr marL="7020583" indent="0">
              <a:buNone/>
              <a:defRPr sz="6065" b="1"/>
            </a:lvl5pPr>
            <a:lvl6pPr marL="8775729" indent="0">
              <a:buNone/>
              <a:defRPr sz="6065" b="1"/>
            </a:lvl6pPr>
            <a:lvl7pPr marL="10530876" indent="0">
              <a:buNone/>
              <a:defRPr sz="6065" b="1"/>
            </a:lvl7pPr>
            <a:lvl8pPr marL="12286021" indent="0">
              <a:buNone/>
              <a:defRPr sz="6065" b="1"/>
            </a:lvl8pPr>
            <a:lvl9pPr marL="14041167" indent="0">
              <a:buNone/>
              <a:defRPr sz="60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2381" y="11416584"/>
            <a:ext cx="11243785" cy="20741520"/>
          </a:xfrm>
        </p:spPr>
        <p:txBody>
          <a:bodyPr/>
          <a:lstStyle>
            <a:lvl1pPr>
              <a:defRPr sz="9039"/>
            </a:lvl1pPr>
            <a:lvl2pPr>
              <a:defRPr sz="7730"/>
            </a:lvl2pPr>
            <a:lvl3pPr>
              <a:defRPr sz="7017"/>
            </a:lvl3pPr>
            <a:lvl4pPr>
              <a:defRPr sz="6065"/>
            </a:lvl4pPr>
            <a:lvl5pPr>
              <a:defRPr sz="6065"/>
            </a:lvl5pPr>
            <a:lvl6pPr>
              <a:defRPr sz="6065"/>
            </a:lvl6pPr>
            <a:lvl7pPr>
              <a:defRPr sz="6065"/>
            </a:lvl7pPr>
            <a:lvl8pPr>
              <a:defRPr sz="6065"/>
            </a:lvl8pPr>
            <a:lvl9pPr>
              <a:defRPr sz="60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927044" y="8058281"/>
            <a:ext cx="11248204" cy="3358306"/>
          </a:xfrm>
        </p:spPr>
        <p:txBody>
          <a:bodyPr anchor="b"/>
          <a:lstStyle>
            <a:lvl1pPr marL="0" indent="0">
              <a:buNone/>
              <a:defRPr sz="9039" b="1"/>
            </a:lvl1pPr>
            <a:lvl2pPr marL="1755145" indent="0">
              <a:buNone/>
              <a:defRPr sz="7730" b="1"/>
            </a:lvl2pPr>
            <a:lvl3pPr marL="3510293" indent="0">
              <a:buNone/>
              <a:defRPr sz="7017" b="1"/>
            </a:lvl3pPr>
            <a:lvl4pPr marL="5265438" indent="0">
              <a:buNone/>
              <a:defRPr sz="6065" b="1"/>
            </a:lvl4pPr>
            <a:lvl5pPr marL="7020583" indent="0">
              <a:buNone/>
              <a:defRPr sz="6065" b="1"/>
            </a:lvl5pPr>
            <a:lvl6pPr marL="8775729" indent="0">
              <a:buNone/>
              <a:defRPr sz="6065" b="1"/>
            </a:lvl6pPr>
            <a:lvl7pPr marL="10530876" indent="0">
              <a:buNone/>
              <a:defRPr sz="6065" b="1"/>
            </a:lvl7pPr>
            <a:lvl8pPr marL="12286021" indent="0">
              <a:buNone/>
              <a:defRPr sz="6065" b="1"/>
            </a:lvl8pPr>
            <a:lvl9pPr marL="14041167" indent="0">
              <a:buNone/>
              <a:defRPr sz="60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27044" y="11416584"/>
            <a:ext cx="11248204" cy="20741520"/>
          </a:xfrm>
        </p:spPr>
        <p:txBody>
          <a:bodyPr/>
          <a:lstStyle>
            <a:lvl1pPr>
              <a:defRPr sz="9039"/>
            </a:lvl1pPr>
            <a:lvl2pPr>
              <a:defRPr sz="7730"/>
            </a:lvl2pPr>
            <a:lvl3pPr>
              <a:defRPr sz="7017"/>
            </a:lvl3pPr>
            <a:lvl4pPr>
              <a:defRPr sz="6065"/>
            </a:lvl4pPr>
            <a:lvl5pPr>
              <a:defRPr sz="6065"/>
            </a:lvl5pPr>
            <a:lvl6pPr>
              <a:defRPr sz="6065"/>
            </a:lvl6pPr>
            <a:lvl7pPr>
              <a:defRPr sz="6065"/>
            </a:lvl7pPr>
            <a:lvl8pPr>
              <a:defRPr sz="6065"/>
            </a:lvl8pPr>
            <a:lvl9pPr>
              <a:defRPr sz="60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17-Feb-22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17-Feb-22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17-Feb-22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385" y="1433322"/>
            <a:ext cx="8372092" cy="6099954"/>
          </a:xfrm>
        </p:spPr>
        <p:txBody>
          <a:bodyPr anchor="b"/>
          <a:lstStyle>
            <a:lvl1pPr algn="l">
              <a:defRPr sz="773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49315" y="1433324"/>
            <a:ext cx="14225928" cy="30724781"/>
          </a:xfrm>
        </p:spPr>
        <p:txBody>
          <a:bodyPr/>
          <a:lstStyle>
            <a:lvl1pPr>
              <a:defRPr sz="12488"/>
            </a:lvl1pPr>
            <a:lvl2pPr>
              <a:defRPr sz="10823"/>
            </a:lvl2pPr>
            <a:lvl3pPr>
              <a:defRPr sz="9039"/>
            </a:lvl3pPr>
            <a:lvl4pPr>
              <a:defRPr sz="7730"/>
            </a:lvl4pPr>
            <a:lvl5pPr>
              <a:defRPr sz="7730"/>
            </a:lvl5pPr>
            <a:lvl6pPr>
              <a:defRPr sz="7730"/>
            </a:lvl6pPr>
            <a:lvl7pPr>
              <a:defRPr sz="7730"/>
            </a:lvl7pPr>
            <a:lvl8pPr>
              <a:defRPr sz="7730"/>
            </a:lvl8pPr>
            <a:lvl9pPr>
              <a:defRPr sz="77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2385" y="7533280"/>
            <a:ext cx="8372092" cy="24624825"/>
          </a:xfrm>
        </p:spPr>
        <p:txBody>
          <a:bodyPr/>
          <a:lstStyle>
            <a:lvl1pPr marL="0" indent="0">
              <a:buNone/>
              <a:defRPr sz="5352"/>
            </a:lvl1pPr>
            <a:lvl2pPr marL="1755145" indent="0">
              <a:buNone/>
              <a:defRPr sz="4638"/>
            </a:lvl2pPr>
            <a:lvl3pPr marL="3510293" indent="0">
              <a:buNone/>
              <a:defRPr sz="3687"/>
            </a:lvl3pPr>
            <a:lvl4pPr marL="5265438" indent="0">
              <a:buNone/>
              <a:defRPr sz="3449"/>
            </a:lvl4pPr>
            <a:lvl5pPr marL="7020583" indent="0">
              <a:buNone/>
              <a:defRPr sz="3449"/>
            </a:lvl5pPr>
            <a:lvl6pPr marL="8775729" indent="0">
              <a:buNone/>
              <a:defRPr sz="3449"/>
            </a:lvl6pPr>
            <a:lvl7pPr marL="10530876" indent="0">
              <a:buNone/>
              <a:defRPr sz="3449"/>
            </a:lvl7pPr>
            <a:lvl8pPr marL="12286021" indent="0">
              <a:buNone/>
              <a:defRPr sz="3449"/>
            </a:lvl8pPr>
            <a:lvl9pPr marL="14041167" indent="0">
              <a:buNone/>
              <a:defRPr sz="34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17-Feb-22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913" y="25199818"/>
            <a:ext cx="15268576" cy="2974981"/>
          </a:xfrm>
        </p:spPr>
        <p:txBody>
          <a:bodyPr anchor="b"/>
          <a:lstStyle>
            <a:lvl1pPr algn="l">
              <a:defRPr sz="773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87913" y="3216646"/>
            <a:ext cx="15268576" cy="21599844"/>
          </a:xfrm>
        </p:spPr>
        <p:txBody>
          <a:bodyPr/>
          <a:lstStyle>
            <a:lvl1pPr marL="0" indent="0">
              <a:buNone/>
              <a:defRPr sz="12488"/>
            </a:lvl1pPr>
            <a:lvl2pPr marL="1755145" indent="0">
              <a:buNone/>
              <a:defRPr sz="10823"/>
            </a:lvl2pPr>
            <a:lvl3pPr marL="3510293" indent="0">
              <a:buNone/>
              <a:defRPr sz="9039"/>
            </a:lvl3pPr>
            <a:lvl4pPr marL="5265438" indent="0">
              <a:buNone/>
              <a:defRPr sz="7730"/>
            </a:lvl4pPr>
            <a:lvl5pPr marL="7020583" indent="0">
              <a:buNone/>
              <a:defRPr sz="7730"/>
            </a:lvl5pPr>
            <a:lvl6pPr marL="8775729" indent="0">
              <a:buNone/>
              <a:defRPr sz="7730"/>
            </a:lvl6pPr>
            <a:lvl7pPr marL="10530876" indent="0">
              <a:buNone/>
              <a:defRPr sz="7730"/>
            </a:lvl7pPr>
            <a:lvl8pPr marL="12286021" indent="0">
              <a:buNone/>
              <a:defRPr sz="7730"/>
            </a:lvl8pPr>
            <a:lvl9pPr marL="14041167" indent="0">
              <a:buNone/>
              <a:defRPr sz="773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7913" y="28174798"/>
            <a:ext cx="15268576" cy="4224968"/>
          </a:xfrm>
        </p:spPr>
        <p:txBody>
          <a:bodyPr/>
          <a:lstStyle>
            <a:lvl1pPr marL="0" indent="0">
              <a:buNone/>
              <a:defRPr sz="5352"/>
            </a:lvl1pPr>
            <a:lvl2pPr marL="1755145" indent="0">
              <a:buNone/>
              <a:defRPr sz="4638"/>
            </a:lvl2pPr>
            <a:lvl3pPr marL="3510293" indent="0">
              <a:buNone/>
              <a:defRPr sz="3687"/>
            </a:lvl3pPr>
            <a:lvl4pPr marL="5265438" indent="0">
              <a:buNone/>
              <a:defRPr sz="3449"/>
            </a:lvl4pPr>
            <a:lvl5pPr marL="7020583" indent="0">
              <a:buNone/>
              <a:defRPr sz="3449"/>
            </a:lvl5pPr>
            <a:lvl6pPr marL="8775729" indent="0">
              <a:buNone/>
              <a:defRPr sz="3449"/>
            </a:lvl6pPr>
            <a:lvl7pPr marL="10530876" indent="0">
              <a:buNone/>
              <a:defRPr sz="3449"/>
            </a:lvl7pPr>
            <a:lvl8pPr marL="12286021" indent="0">
              <a:buNone/>
              <a:defRPr sz="3449"/>
            </a:lvl8pPr>
            <a:lvl9pPr marL="14041167" indent="0">
              <a:buNone/>
              <a:defRPr sz="34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17-Feb-22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2382" y="1441664"/>
            <a:ext cx="22902862" cy="5999955"/>
          </a:xfrm>
          <a:prstGeom prst="rect">
            <a:avLst/>
          </a:prstGeom>
        </p:spPr>
        <p:txBody>
          <a:bodyPr vert="horz" lIns="295147" tIns="147575" rIns="295147" bIns="14757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2382" y="8399944"/>
            <a:ext cx="22902862" cy="23758163"/>
          </a:xfrm>
          <a:prstGeom prst="rect">
            <a:avLst/>
          </a:prstGeom>
        </p:spPr>
        <p:txBody>
          <a:bodyPr vert="horz" lIns="295147" tIns="147575" rIns="295147" bIns="14757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72383" y="33366426"/>
            <a:ext cx="5937778" cy="1916653"/>
          </a:xfrm>
          <a:prstGeom prst="rect">
            <a:avLst/>
          </a:prstGeom>
        </p:spPr>
        <p:txBody>
          <a:bodyPr vert="horz" lIns="295147" tIns="147575" rIns="295147" bIns="147575" rtlCol="0" anchor="ctr"/>
          <a:lstStyle>
            <a:lvl1pPr algn="l">
              <a:defRPr sz="4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AF10E-01B1-43E3-9596-1E23EEC76B90}" type="datetimeFigureOut">
              <a:rPr lang="en-US" smtClean="0"/>
              <a:pPr/>
              <a:t>17-Feb-22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94609" y="33366426"/>
            <a:ext cx="8058415" cy="1916653"/>
          </a:xfrm>
          <a:prstGeom prst="rect">
            <a:avLst/>
          </a:prstGeom>
        </p:spPr>
        <p:txBody>
          <a:bodyPr vert="horz" lIns="295147" tIns="147575" rIns="295147" bIns="147575" rtlCol="0" anchor="ctr"/>
          <a:lstStyle>
            <a:lvl1pPr algn="ctr">
              <a:defRPr sz="4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37465" y="33366426"/>
            <a:ext cx="5937778" cy="1916653"/>
          </a:xfrm>
          <a:prstGeom prst="rect">
            <a:avLst/>
          </a:prstGeom>
        </p:spPr>
        <p:txBody>
          <a:bodyPr vert="horz" lIns="295147" tIns="147575" rIns="295147" bIns="147575" rtlCol="0" anchor="ctr"/>
          <a:lstStyle>
            <a:lvl1pPr algn="r">
              <a:defRPr sz="4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510293" rtl="0" eaLnBrk="1" latinLnBrk="0" hangingPunct="1">
        <a:spcBef>
          <a:spcPct val="0"/>
        </a:spcBef>
        <a:buNone/>
        <a:defRPr sz="168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6359" indent="-1316359" algn="l" defTabSz="3510293" rtl="0" eaLnBrk="1" latinLnBrk="0" hangingPunct="1">
        <a:spcBef>
          <a:spcPct val="20000"/>
        </a:spcBef>
        <a:buFont typeface="Arial" pitchFamily="34" charset="0"/>
        <a:buChar char="•"/>
        <a:defRPr sz="12488" kern="1200">
          <a:solidFill>
            <a:schemeClr val="tx1"/>
          </a:solidFill>
          <a:latin typeface="+mn-lt"/>
          <a:ea typeface="+mn-ea"/>
          <a:cs typeface="+mn-cs"/>
        </a:defRPr>
      </a:lvl1pPr>
      <a:lvl2pPr marL="2852111" indent="-1096964" algn="l" defTabSz="3510293" rtl="0" eaLnBrk="1" latinLnBrk="0" hangingPunct="1">
        <a:spcBef>
          <a:spcPct val="20000"/>
        </a:spcBef>
        <a:buFont typeface="Arial" pitchFamily="34" charset="0"/>
        <a:buChar char="–"/>
        <a:defRPr sz="10823" kern="1200">
          <a:solidFill>
            <a:schemeClr val="tx1"/>
          </a:solidFill>
          <a:latin typeface="+mn-lt"/>
          <a:ea typeface="+mn-ea"/>
          <a:cs typeface="+mn-cs"/>
        </a:defRPr>
      </a:lvl2pPr>
      <a:lvl3pPr marL="4387866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9039" kern="1200">
          <a:solidFill>
            <a:schemeClr val="tx1"/>
          </a:solidFill>
          <a:latin typeface="+mn-lt"/>
          <a:ea typeface="+mn-ea"/>
          <a:cs typeface="+mn-cs"/>
        </a:defRPr>
      </a:lvl3pPr>
      <a:lvl4pPr marL="6143012" indent="-877575" algn="l" defTabSz="3510293" rtl="0" eaLnBrk="1" latinLnBrk="0" hangingPunct="1">
        <a:spcBef>
          <a:spcPct val="20000"/>
        </a:spcBef>
        <a:buFont typeface="Arial" pitchFamily="34" charset="0"/>
        <a:buChar char="–"/>
        <a:defRPr sz="7730" kern="1200">
          <a:solidFill>
            <a:schemeClr val="tx1"/>
          </a:solidFill>
          <a:latin typeface="+mn-lt"/>
          <a:ea typeface="+mn-ea"/>
          <a:cs typeface="+mn-cs"/>
        </a:defRPr>
      </a:lvl4pPr>
      <a:lvl5pPr marL="7898158" indent="-877575" algn="l" defTabSz="3510293" rtl="0" eaLnBrk="1" latinLnBrk="0" hangingPunct="1">
        <a:spcBef>
          <a:spcPct val="20000"/>
        </a:spcBef>
        <a:buFont typeface="Arial" pitchFamily="34" charset="0"/>
        <a:buChar char="»"/>
        <a:defRPr sz="7730" kern="1200">
          <a:solidFill>
            <a:schemeClr val="tx1"/>
          </a:solidFill>
          <a:latin typeface="+mn-lt"/>
          <a:ea typeface="+mn-ea"/>
          <a:cs typeface="+mn-cs"/>
        </a:defRPr>
      </a:lvl5pPr>
      <a:lvl6pPr marL="9653303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7730" kern="1200">
          <a:solidFill>
            <a:schemeClr val="tx1"/>
          </a:solidFill>
          <a:latin typeface="+mn-lt"/>
          <a:ea typeface="+mn-ea"/>
          <a:cs typeface="+mn-cs"/>
        </a:defRPr>
      </a:lvl6pPr>
      <a:lvl7pPr marL="11408449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7730" kern="1200">
          <a:solidFill>
            <a:schemeClr val="tx1"/>
          </a:solidFill>
          <a:latin typeface="+mn-lt"/>
          <a:ea typeface="+mn-ea"/>
          <a:cs typeface="+mn-cs"/>
        </a:defRPr>
      </a:lvl7pPr>
      <a:lvl8pPr marL="13163596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7730" kern="1200">
          <a:solidFill>
            <a:schemeClr val="tx1"/>
          </a:solidFill>
          <a:latin typeface="+mn-lt"/>
          <a:ea typeface="+mn-ea"/>
          <a:cs typeface="+mn-cs"/>
        </a:defRPr>
      </a:lvl8pPr>
      <a:lvl9pPr marL="14918741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77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1pPr>
      <a:lvl2pPr marL="1755145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2pPr>
      <a:lvl3pPr marL="3510293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3pPr>
      <a:lvl4pPr marL="5265438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4pPr>
      <a:lvl5pPr marL="7020583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5pPr>
      <a:lvl6pPr marL="8775729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6pPr>
      <a:lvl7pPr marL="10530876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7pPr>
      <a:lvl8pPr marL="12286021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8pPr>
      <a:lvl9pPr marL="14041167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6466" y="10841050"/>
            <a:ext cx="23077505" cy="1152739"/>
          </a:xfrm>
        </p:spPr>
        <p:txBody>
          <a:bodyPr anchor="t">
            <a:no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3374" y="15471317"/>
            <a:ext cx="22721255" cy="1152739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MATERIALE ȘI METODE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74434" y="500123"/>
            <a:ext cx="19012612" cy="3539471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5709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FACULTATEA DE BIOTEHNOLOGII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5709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Simpozionul Național Studențesc</a:t>
            </a:r>
            <a:r>
              <a:rPr lang="en-US" altLang="en-US" sz="5709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altLang="en-US" sz="5709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5709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”BIOTEHNOLOGIILE – PREZENT ȘI VIITOR”</a:t>
            </a:r>
            <a:r>
              <a:rPr lang="en-US" altLang="en-US" sz="5709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233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</a:t>
            </a:r>
            <a:r>
              <a:rPr lang="ro-RO" altLang="en-US" sz="5233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ț</a:t>
            </a:r>
            <a:r>
              <a:rPr lang="en-US" altLang="en-US" sz="5233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</a:t>
            </a:r>
            <a:r>
              <a:rPr lang="en-US" altLang="en-US" sz="5233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X-a, 16 </a:t>
            </a:r>
            <a:r>
              <a:rPr lang="en-US" altLang="en-US" sz="5233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iunie</a:t>
            </a:r>
            <a:r>
              <a:rPr lang="en-US" altLang="en-US" sz="5233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</a:t>
            </a:r>
            <a:r>
              <a:rPr lang="ro-RO" altLang="en-US" sz="5233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5233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87779" y="4881636"/>
            <a:ext cx="22432728" cy="1086748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pPr algn="ctr"/>
            <a:r>
              <a:rPr lang="en-US" sz="64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TITLUL LUCRĂRII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92696" y="6632865"/>
            <a:ext cx="21062241" cy="2129790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pPr algn="ctr" defTabSz="4453377">
              <a:defRPr/>
            </a:pPr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Prenume Nume</a:t>
            </a:r>
            <a:r>
              <a:rPr lang="it-IT" sz="4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Prenume Nume</a:t>
            </a:r>
            <a:r>
              <a:rPr lang="it-IT" sz="4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Prenume Nume</a:t>
            </a:r>
            <a:r>
              <a:rPr lang="it-IT" sz="4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ctr" defTabSz="4453377">
              <a:defRPr/>
            </a:pPr>
            <a:r>
              <a:rPr lang="it-IT" sz="4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Universitatea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Științe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Agronomice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Medicină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Veterinară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București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4453377">
              <a:defRPr/>
            </a:pP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Blvd M</a:t>
            </a:r>
            <a:r>
              <a:rPr lang="ro-RO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o-RO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nr.  59, Sector 1, 011464,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București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România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email1@domain1.ro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6794" y="20131351"/>
            <a:ext cx="23154037" cy="775573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REZULTATE ȘI DISCUȚII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99254" y="23985957"/>
            <a:ext cx="23009778" cy="775573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CONCLUZII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46794" y="9317290"/>
            <a:ext cx="22360598" cy="775573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REZUMAT</a:t>
            </a:r>
          </a:p>
        </p:txBody>
      </p:sp>
      <p:pic>
        <p:nvPicPr>
          <p:cNvPr id="13" name="Content Placeholder 7" descr="Brosura_admitere_2011_LR-1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487045" y="365431"/>
            <a:ext cx="2463970" cy="365347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53E4F86-C352-4663-A8E4-D45D84218816}"/>
              </a:ext>
            </a:extLst>
          </p:cNvPr>
          <p:cNvSpPr txBox="1"/>
          <p:nvPr/>
        </p:nvSpPr>
        <p:spPr>
          <a:xfrm>
            <a:off x="-9312194" y="31781111"/>
            <a:ext cx="23009778" cy="775573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REFERIN</a:t>
            </a:r>
            <a:r>
              <a:rPr lang="ro-RO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Ț</a:t>
            </a:r>
            <a:r>
              <a:rPr lang="en-US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65" y="516847"/>
            <a:ext cx="4498420" cy="395152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76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INTRODUCERE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</dc:creator>
  <cp:lastModifiedBy>Paul</cp:lastModifiedBy>
  <cp:revision>29</cp:revision>
  <dcterms:created xsi:type="dcterms:W3CDTF">2014-05-28T10:03:48Z</dcterms:created>
  <dcterms:modified xsi:type="dcterms:W3CDTF">2022-02-17T16:10:17Z</dcterms:modified>
</cp:coreProperties>
</file>